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302" r:id="rId6"/>
    <p:sldId id="261" r:id="rId7"/>
    <p:sldId id="262" r:id="rId8"/>
    <p:sldId id="264" r:id="rId9"/>
    <p:sldId id="265" r:id="rId10"/>
    <p:sldId id="266" r:id="rId11"/>
    <p:sldId id="267" r:id="rId12"/>
    <p:sldId id="268" r:id="rId13"/>
    <p:sldId id="269" r:id="rId14"/>
    <p:sldId id="270" r:id="rId15"/>
    <p:sldId id="272" r:id="rId16"/>
    <p:sldId id="297" r:id="rId17"/>
    <p:sldId id="273" r:id="rId18"/>
    <p:sldId id="274" r:id="rId19"/>
    <p:sldId id="275" r:id="rId20"/>
    <p:sldId id="276" r:id="rId21"/>
    <p:sldId id="277" r:id="rId22"/>
    <p:sldId id="278" r:id="rId23"/>
    <p:sldId id="298" r:id="rId24"/>
    <p:sldId id="279" r:id="rId25"/>
    <p:sldId id="281" r:id="rId26"/>
    <p:sldId id="283" r:id="rId27"/>
    <p:sldId id="284" r:id="rId28"/>
    <p:sldId id="290" r:id="rId29"/>
    <p:sldId id="299" r:id="rId30"/>
    <p:sldId id="300" r:id="rId31"/>
    <p:sldId id="291" r:id="rId32"/>
    <p:sldId id="292" r:id="rId33"/>
    <p:sldId id="301" r:id="rId34"/>
    <p:sldId id="293" r:id="rId35"/>
    <p:sldId id="294" r:id="rId36"/>
    <p:sldId id="295" r:id="rId37"/>
    <p:sldId id="296"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qkBfK2R8dUr4FqS4ihDoUv6lK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2" name="Google Shape;17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80" name="Google Shape;18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6" name="Google Shape;18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92" name="Google Shape;19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140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47620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327" name="Google Shape;327;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702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1" name="Google Shape;13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5" name="Google Shape;15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43"/>
          <p:cNvSpPr/>
          <p:nvPr/>
        </p:nvSpPr>
        <p:spPr>
          <a:xfrm>
            <a:off x="-2" y="4664147"/>
            <a:ext cx="9151089" cy="0"/>
          </a:xfrm>
          <a:prstGeom prst="rtTriangle">
            <a:avLst/>
          </a:prstGeom>
          <a:gradFill>
            <a:gsLst>
              <a:gs pos="0">
                <a:srgbClr val="5A9D14"/>
              </a:gs>
              <a:gs pos="55000">
                <a:srgbClr val="9FED59"/>
              </a:gs>
              <a:gs pos="100000">
                <a:srgbClr val="5A9D14"/>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7" name="Google Shape;17;p43"/>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Clr>
                <a:schemeClr val="dk2"/>
              </a:buClr>
              <a:buSzPts val="4800"/>
              <a:buFont typeface="Lucida Sans"/>
              <a:buNone/>
              <a:defRPr sz="4800"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3"/>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rmAutofit/>
          </a:bodyPr>
          <a:lstStyle>
            <a:lvl1pPr marR="64008" lvl="0" algn="r">
              <a:lnSpc>
                <a:spcPct val="100000"/>
              </a:lnSpc>
              <a:spcBef>
                <a:spcPts val="400"/>
              </a:spcBef>
              <a:spcAft>
                <a:spcPts val="0"/>
              </a:spcAft>
              <a:buSzPts val="1836"/>
              <a:buNone/>
              <a:defRPr>
                <a:solidFill>
                  <a:schemeClr val="dk2"/>
                </a:solidFill>
              </a:defRPr>
            </a:lvl1pPr>
            <a:lvl2pPr lvl="1" algn="ctr">
              <a:lnSpc>
                <a:spcPct val="100000"/>
              </a:lnSpc>
              <a:spcBef>
                <a:spcPts val="324"/>
              </a:spcBef>
              <a:spcAft>
                <a:spcPts val="0"/>
              </a:spcAft>
              <a:buSzPts val="1800"/>
              <a:buNone/>
              <a:defRPr/>
            </a:lvl2pPr>
            <a:lvl3pPr lvl="2" algn="ctr">
              <a:lnSpc>
                <a:spcPct val="100000"/>
              </a:lnSpc>
              <a:spcBef>
                <a:spcPts val="350"/>
              </a:spcBef>
              <a:spcAft>
                <a:spcPts val="0"/>
              </a:spcAft>
              <a:buSzPts val="1800"/>
              <a:buNone/>
              <a:defRPr/>
            </a:lvl3pPr>
            <a:lvl4pPr lvl="3" algn="ctr">
              <a:lnSpc>
                <a:spcPct val="100000"/>
              </a:lnSpc>
              <a:spcBef>
                <a:spcPts val="350"/>
              </a:spcBef>
              <a:spcAft>
                <a:spcPts val="0"/>
              </a:spcAft>
              <a:buSzPts val="1800"/>
              <a:buNone/>
              <a:defRPr/>
            </a:lvl4pPr>
            <a:lvl5pPr lvl="4" algn="ctr">
              <a:lnSpc>
                <a:spcPct val="100000"/>
              </a:lnSpc>
              <a:spcBef>
                <a:spcPts val="350"/>
              </a:spcBef>
              <a:spcAft>
                <a:spcPts val="0"/>
              </a:spcAft>
              <a:buSzPts val="1800"/>
              <a:buNone/>
              <a:defRPr/>
            </a:lvl5pPr>
            <a:lvl6pPr lvl="5" algn="ctr">
              <a:lnSpc>
                <a:spcPct val="100000"/>
              </a:lnSpc>
              <a:spcBef>
                <a:spcPts val="350"/>
              </a:spcBef>
              <a:spcAft>
                <a:spcPts val="0"/>
              </a:spcAft>
              <a:buSzPts val="1800"/>
              <a:buNone/>
              <a:defRPr/>
            </a:lvl6pPr>
            <a:lvl7pPr lvl="6" algn="ctr">
              <a:lnSpc>
                <a:spcPct val="100000"/>
              </a:lnSpc>
              <a:spcBef>
                <a:spcPts val="350"/>
              </a:spcBef>
              <a:spcAft>
                <a:spcPts val="0"/>
              </a:spcAft>
              <a:buSzPts val="1800"/>
              <a:buNone/>
              <a:defRPr/>
            </a:lvl7pPr>
            <a:lvl8pPr lvl="7" algn="ctr">
              <a:lnSpc>
                <a:spcPct val="100000"/>
              </a:lnSpc>
              <a:spcBef>
                <a:spcPts val="350"/>
              </a:spcBef>
              <a:spcAft>
                <a:spcPts val="0"/>
              </a:spcAft>
              <a:buSzPts val="1800"/>
              <a:buNone/>
              <a:defRPr/>
            </a:lvl8pPr>
            <a:lvl9pPr lvl="8" algn="ctr">
              <a:lnSpc>
                <a:spcPct val="100000"/>
              </a:lnSpc>
              <a:spcBef>
                <a:spcPts val="350"/>
              </a:spcBef>
              <a:spcAft>
                <a:spcPts val="0"/>
              </a:spcAft>
              <a:buSzPts val="1800"/>
              <a:buNone/>
              <a:defRPr/>
            </a:lvl9pPr>
          </a:lstStyle>
          <a:p>
            <a:endParaRPr/>
          </a:p>
        </p:txBody>
      </p:sp>
      <p:grpSp>
        <p:nvGrpSpPr>
          <p:cNvPr id="19" name="Google Shape;19;p43"/>
          <p:cNvGrpSpPr/>
          <p:nvPr/>
        </p:nvGrpSpPr>
        <p:grpSpPr>
          <a:xfrm>
            <a:off x="-3765" y="4953000"/>
            <a:ext cx="9147765" cy="1912088"/>
            <a:chOff x="-3765" y="4832896"/>
            <a:chExt cx="9147765" cy="2032192"/>
          </a:xfrm>
        </p:grpSpPr>
        <p:sp>
          <p:nvSpPr>
            <p:cNvPr id="20" name="Google Shape;20;p43"/>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C0E6A3">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1" name="Google Shape;21;p43"/>
            <p:cNvSpPr/>
            <p:nvPr/>
          </p:nvSpPr>
          <p:spPr>
            <a:xfrm>
              <a:off x="35443"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22" name="Google Shape;22;p43"/>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cxnSp>
          <p:nvCxnSpPr>
            <p:cNvPr id="23" name="Google Shape;23;p43"/>
            <p:cNvCxnSpPr/>
            <p:nvPr/>
          </p:nvCxnSpPr>
          <p:spPr>
            <a:xfrm>
              <a:off x="-3765" y="4880373"/>
              <a:ext cx="9147765" cy="839943"/>
            </a:xfrm>
            <a:prstGeom prst="straightConnector1">
              <a:avLst/>
            </a:prstGeom>
            <a:noFill/>
            <a:ln w="12050" cap="flat" cmpd="sng">
              <a:solidFill>
                <a:srgbClr val="BAE29B"/>
              </a:solidFill>
              <a:prstDash val="solid"/>
              <a:miter lim="800000"/>
              <a:headEnd type="none" w="sm" len="sm"/>
              <a:tailEnd type="none" w="sm" len="sm"/>
            </a:ln>
          </p:spPr>
        </p:cxnSp>
      </p:grpSp>
      <p:sp>
        <p:nvSpPr>
          <p:cNvPr id="24" name="Google Shape;24;p4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solidFill>
                  <a:srgbClr val="EEF6E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2"/>
          <p:cNvSpPr txBox="1">
            <a:spLocks noGrp="1"/>
          </p:cNvSpPr>
          <p:nvPr>
            <p:ph type="body" idx="1"/>
          </p:nvPr>
        </p:nvSpPr>
        <p:spPr>
          <a:xfrm rot="5400000">
            <a:off x="2378964" y="-440436"/>
            <a:ext cx="4386071" cy="8229600"/>
          </a:xfrm>
          <a:prstGeom prst="rect">
            <a:avLst/>
          </a:prstGeom>
          <a:noFill/>
          <a:ln>
            <a:noFill/>
          </a:ln>
        </p:spPr>
        <p:txBody>
          <a:bodyPr spcFirstLastPara="1" wrap="square" lIns="91425" tIns="45700" rIns="91425" bIns="45700" anchor="t" anchorCtr="0">
            <a:normAutofit/>
          </a:bodyPr>
          <a:lstStyle>
            <a:lvl1pPr marL="457200" lvl="0" indent="-306324" algn="l">
              <a:lnSpc>
                <a:spcPct val="100000"/>
              </a:lnSpc>
              <a:spcBef>
                <a:spcPts val="400"/>
              </a:spcBef>
              <a:spcAft>
                <a:spcPts val="0"/>
              </a:spcAft>
              <a:buSzPts val="1224"/>
              <a:buChar char="?"/>
              <a:defRPr/>
            </a:lvl1pPr>
            <a:lvl2pPr marL="914400" lvl="1" indent="-342900" algn="l">
              <a:lnSpc>
                <a:spcPct val="100000"/>
              </a:lnSpc>
              <a:spcBef>
                <a:spcPts val="324"/>
              </a:spcBef>
              <a:spcAft>
                <a:spcPts val="0"/>
              </a:spcAft>
              <a:buSzPts val="1800"/>
              <a:buChar char="◦"/>
              <a:defRPr/>
            </a:lvl2pPr>
            <a:lvl3pPr marL="1371600" lvl="2" indent="-342900" algn="l">
              <a:lnSpc>
                <a:spcPct val="100000"/>
              </a:lnSpc>
              <a:spcBef>
                <a:spcPts val="350"/>
              </a:spcBef>
              <a:spcAft>
                <a:spcPts val="0"/>
              </a:spcAft>
              <a:buSzPts val="1800"/>
              <a:buChar char="●"/>
              <a:defRPr/>
            </a:lvl3pPr>
            <a:lvl4pPr marL="1828800" lvl="3" indent="-342900" algn="l">
              <a:lnSpc>
                <a:spcPct val="100000"/>
              </a:lnSpc>
              <a:spcBef>
                <a:spcPts val="350"/>
              </a:spcBef>
              <a:spcAft>
                <a:spcPts val="0"/>
              </a:spcAft>
              <a:buSzPts val="1800"/>
              <a:buChar char="●"/>
              <a:defRPr/>
            </a:lvl4pPr>
            <a:lvl5pPr marL="2286000" lvl="4" indent="-342900" algn="l">
              <a:lnSpc>
                <a:spcPct val="100000"/>
              </a:lnSpc>
              <a:spcBef>
                <a:spcPts val="350"/>
              </a:spcBef>
              <a:spcAft>
                <a:spcPts val="0"/>
              </a:spcAft>
              <a:buSzPts val="1800"/>
              <a:buChar char="●"/>
              <a:defRPr/>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89" name="Google Shape;89;p5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53"/>
          <p:cNvSpPr txBox="1">
            <a:spLocks noGrp="1"/>
          </p:cNvSpPr>
          <p:nvPr>
            <p:ph type="title"/>
          </p:nvPr>
        </p:nvSpPr>
        <p:spPr>
          <a:xfrm rot="5400000">
            <a:off x="4936367" y="2182285"/>
            <a:ext cx="5592761" cy="17774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53"/>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rmAutofit/>
          </a:bodyPr>
          <a:lstStyle>
            <a:lvl1pPr marL="457200" lvl="0" indent="-306324" algn="l">
              <a:lnSpc>
                <a:spcPct val="100000"/>
              </a:lnSpc>
              <a:spcBef>
                <a:spcPts val="400"/>
              </a:spcBef>
              <a:spcAft>
                <a:spcPts val="0"/>
              </a:spcAft>
              <a:buSzPts val="1224"/>
              <a:buChar char="?"/>
              <a:defRPr/>
            </a:lvl1pPr>
            <a:lvl2pPr marL="914400" lvl="1" indent="-342900" algn="l">
              <a:lnSpc>
                <a:spcPct val="100000"/>
              </a:lnSpc>
              <a:spcBef>
                <a:spcPts val="324"/>
              </a:spcBef>
              <a:spcAft>
                <a:spcPts val="0"/>
              </a:spcAft>
              <a:buSzPts val="1800"/>
              <a:buChar char="◦"/>
              <a:defRPr/>
            </a:lvl2pPr>
            <a:lvl3pPr marL="1371600" lvl="2" indent="-342900" algn="l">
              <a:lnSpc>
                <a:spcPct val="100000"/>
              </a:lnSpc>
              <a:spcBef>
                <a:spcPts val="350"/>
              </a:spcBef>
              <a:spcAft>
                <a:spcPts val="0"/>
              </a:spcAft>
              <a:buSzPts val="1800"/>
              <a:buChar char="●"/>
              <a:defRPr/>
            </a:lvl3pPr>
            <a:lvl4pPr marL="1828800" lvl="3" indent="-342900" algn="l">
              <a:lnSpc>
                <a:spcPct val="100000"/>
              </a:lnSpc>
              <a:spcBef>
                <a:spcPts val="350"/>
              </a:spcBef>
              <a:spcAft>
                <a:spcPts val="0"/>
              </a:spcAft>
              <a:buSzPts val="1800"/>
              <a:buChar char="●"/>
              <a:defRPr/>
            </a:lvl4pPr>
            <a:lvl5pPr marL="2286000" lvl="4" indent="-342900" algn="l">
              <a:lnSpc>
                <a:spcPct val="100000"/>
              </a:lnSpc>
              <a:spcBef>
                <a:spcPts val="350"/>
              </a:spcBef>
              <a:spcAft>
                <a:spcPts val="0"/>
              </a:spcAft>
              <a:buSzPts val="1800"/>
              <a:buChar char="●"/>
              <a:defRPr/>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95" name="Google Shape;95;p53"/>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3"/>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3"/>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4"/>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lvl="0" indent="-306324" algn="l">
              <a:lnSpc>
                <a:spcPct val="100000"/>
              </a:lnSpc>
              <a:spcBef>
                <a:spcPts val="400"/>
              </a:spcBef>
              <a:spcAft>
                <a:spcPts val="0"/>
              </a:spcAft>
              <a:buSzPts val="1224"/>
              <a:buChar char="?"/>
              <a:defRPr/>
            </a:lvl1pPr>
            <a:lvl2pPr marL="914400" lvl="1" indent="-342900" algn="l">
              <a:lnSpc>
                <a:spcPct val="100000"/>
              </a:lnSpc>
              <a:spcBef>
                <a:spcPts val="324"/>
              </a:spcBef>
              <a:spcAft>
                <a:spcPts val="0"/>
              </a:spcAft>
              <a:buSzPts val="1800"/>
              <a:buChar char="◦"/>
              <a:defRPr/>
            </a:lvl2pPr>
            <a:lvl3pPr marL="1371600" lvl="2" indent="-342900" algn="l">
              <a:lnSpc>
                <a:spcPct val="100000"/>
              </a:lnSpc>
              <a:spcBef>
                <a:spcPts val="350"/>
              </a:spcBef>
              <a:spcAft>
                <a:spcPts val="0"/>
              </a:spcAft>
              <a:buSzPts val="1800"/>
              <a:buChar char="●"/>
              <a:defRPr/>
            </a:lvl3pPr>
            <a:lvl4pPr marL="1828800" lvl="3" indent="-342900" algn="l">
              <a:lnSpc>
                <a:spcPct val="100000"/>
              </a:lnSpc>
              <a:spcBef>
                <a:spcPts val="350"/>
              </a:spcBef>
              <a:spcAft>
                <a:spcPts val="0"/>
              </a:spcAft>
              <a:buSzPts val="1800"/>
              <a:buChar char="●"/>
              <a:defRPr/>
            </a:lvl4pPr>
            <a:lvl5pPr marL="2286000" lvl="4" indent="-342900" algn="l">
              <a:lnSpc>
                <a:spcPct val="100000"/>
              </a:lnSpc>
              <a:spcBef>
                <a:spcPts val="350"/>
              </a:spcBef>
              <a:spcAft>
                <a:spcPts val="0"/>
              </a:spcAft>
              <a:buSzPts val="1800"/>
              <a:buChar char="●"/>
              <a:defRPr/>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29" name="Google Shape;29;p44"/>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4"/>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4"/>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
        <p:nvSpPr>
          <p:cNvPr id="32" name="Google Shape;32;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5"/>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5"/>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5"/>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normAutofit/>
          </a:bodyPr>
          <a:lstStyle>
            <a:lvl1pPr lvl="0" algn="r">
              <a:lnSpc>
                <a:spcPct val="100000"/>
              </a:lnSpc>
              <a:spcBef>
                <a:spcPts val="0"/>
              </a:spcBef>
              <a:spcAft>
                <a:spcPts val="0"/>
              </a:spcAft>
              <a:buClr>
                <a:schemeClr val="lt2"/>
              </a:buClr>
              <a:buSzPts val="4800"/>
              <a:buFont typeface="Lucida Sans"/>
              <a:buNone/>
              <a:defRPr sz="48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6"/>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1564"/>
              <a:buNone/>
              <a:defRPr sz="2300">
                <a:solidFill>
                  <a:schemeClr val="lt1"/>
                </a:solidFill>
              </a:defRPr>
            </a:lvl1pPr>
            <a:lvl2pPr marL="914400" lvl="1" indent="-228600" algn="l">
              <a:lnSpc>
                <a:spcPct val="100000"/>
              </a:lnSpc>
              <a:spcBef>
                <a:spcPts val="324"/>
              </a:spcBef>
              <a:spcAft>
                <a:spcPts val="0"/>
              </a:spcAft>
              <a:buSzPts val="1800"/>
              <a:buNone/>
              <a:defRPr sz="1800">
                <a:solidFill>
                  <a:schemeClr val="lt1"/>
                </a:solidFill>
              </a:defRPr>
            </a:lvl2pPr>
            <a:lvl3pPr marL="1371600" lvl="2" indent="-228600" algn="l">
              <a:lnSpc>
                <a:spcPct val="100000"/>
              </a:lnSpc>
              <a:spcBef>
                <a:spcPts val="350"/>
              </a:spcBef>
              <a:spcAft>
                <a:spcPts val="0"/>
              </a:spcAft>
              <a:buSzPts val="1600"/>
              <a:buNone/>
              <a:defRPr sz="1600">
                <a:solidFill>
                  <a:schemeClr val="lt1"/>
                </a:solidFill>
              </a:defRPr>
            </a:lvl3pPr>
            <a:lvl4pPr marL="1828800" lvl="3" indent="-228600" algn="l">
              <a:lnSpc>
                <a:spcPct val="100000"/>
              </a:lnSpc>
              <a:spcBef>
                <a:spcPts val="350"/>
              </a:spcBef>
              <a:spcAft>
                <a:spcPts val="0"/>
              </a:spcAft>
              <a:buSzPts val="1400"/>
              <a:buNone/>
              <a:defRPr sz="1400">
                <a:solidFill>
                  <a:schemeClr val="lt1"/>
                </a:solidFill>
              </a:defRPr>
            </a:lvl4pPr>
            <a:lvl5pPr marL="2286000" lvl="4" indent="-228600" algn="l">
              <a:lnSpc>
                <a:spcPct val="100000"/>
              </a:lnSpc>
              <a:spcBef>
                <a:spcPts val="350"/>
              </a:spcBef>
              <a:spcAft>
                <a:spcPts val="0"/>
              </a:spcAft>
              <a:buSzPts val="1400"/>
              <a:buNone/>
              <a:defRPr sz="1400">
                <a:solidFill>
                  <a:schemeClr val="lt1"/>
                </a:solidFill>
              </a:defRPr>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40" name="Google Shape;40;p46"/>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6"/>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6"/>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
        <p:nvSpPr>
          <p:cNvPr id="43" name="Google Shape;43;p46"/>
          <p:cNvSpPr/>
          <p:nvPr/>
        </p:nvSpPr>
        <p:spPr>
          <a:xfrm>
            <a:off x="3636680" y="3005472"/>
            <a:ext cx="182880" cy="228600"/>
          </a:xfrm>
          <a:prstGeom prst="chevron">
            <a:avLst>
              <a:gd name="adj" fmla="val 50000"/>
            </a:avLst>
          </a:prstGeom>
          <a:gradFill>
            <a:gsLst>
              <a:gs pos="0">
                <a:srgbClr val="73B032"/>
              </a:gs>
              <a:gs pos="72000">
                <a:srgbClr val="A0E75F"/>
              </a:gs>
              <a:gs pos="100000">
                <a:srgbClr val="B2E985"/>
              </a:gs>
            </a:gsLst>
            <a:lin ang="16200000" scaled="0"/>
          </a:gradFill>
          <a:ln w="9525" cap="rnd" cmpd="sng">
            <a:solidFill>
              <a:srgbClr val="6A973A"/>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44" name="Google Shape;44;p46"/>
          <p:cNvSpPr/>
          <p:nvPr/>
        </p:nvSpPr>
        <p:spPr>
          <a:xfrm>
            <a:off x="3450264" y="3005472"/>
            <a:ext cx="182880" cy="228600"/>
          </a:xfrm>
          <a:prstGeom prst="chevron">
            <a:avLst>
              <a:gd name="adj" fmla="val 50000"/>
            </a:avLst>
          </a:prstGeom>
          <a:gradFill>
            <a:gsLst>
              <a:gs pos="0">
                <a:srgbClr val="73B032"/>
              </a:gs>
              <a:gs pos="72000">
                <a:srgbClr val="A0E75F"/>
              </a:gs>
              <a:gs pos="100000">
                <a:srgbClr val="B2E985"/>
              </a:gs>
            </a:gsLst>
            <a:lin ang="16200000" scaled="0"/>
          </a:gradFill>
          <a:ln w="9525" cap="rnd" cmpd="sng">
            <a:solidFill>
              <a:srgbClr val="6A973A"/>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5"/>
        <p:cNvGrpSpPr/>
        <p:nvPr/>
      </p:nvGrpSpPr>
      <p:grpSpPr>
        <a:xfrm>
          <a:off x="0" y="0"/>
          <a:ext cx="0" cy="0"/>
          <a:chOff x="0" y="0"/>
          <a:chExt cx="0" cy="0"/>
        </a:xfrm>
      </p:grpSpPr>
      <p:sp>
        <p:nvSpPr>
          <p:cNvPr id="46" name="Google Shape;46;p47"/>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l">
              <a:lnSpc>
                <a:spcPct val="100000"/>
              </a:lnSpc>
              <a:spcBef>
                <a:spcPts val="400"/>
              </a:spcBef>
              <a:spcAft>
                <a:spcPts val="0"/>
              </a:spcAft>
              <a:buSzPts val="1904"/>
              <a:buChar char="?"/>
              <a:defRPr sz="2800"/>
            </a:lvl1pPr>
            <a:lvl2pPr marL="914400" lvl="1" indent="-381000" algn="l">
              <a:lnSpc>
                <a:spcPct val="100000"/>
              </a:lnSpc>
              <a:spcBef>
                <a:spcPts val="324"/>
              </a:spcBef>
              <a:spcAft>
                <a:spcPts val="0"/>
              </a:spcAft>
              <a:buSzPts val="2400"/>
              <a:buChar char="◦"/>
              <a:defRPr sz="2400"/>
            </a:lvl2pPr>
            <a:lvl3pPr marL="1371600" lvl="2" indent="-355600" algn="l">
              <a:lnSpc>
                <a:spcPct val="100000"/>
              </a:lnSpc>
              <a:spcBef>
                <a:spcPts val="350"/>
              </a:spcBef>
              <a:spcAft>
                <a:spcPts val="0"/>
              </a:spcAft>
              <a:buSzPts val="2000"/>
              <a:buChar char="●"/>
              <a:defRPr sz="2000"/>
            </a:lvl3pPr>
            <a:lvl4pPr marL="1828800" lvl="3" indent="-342900" algn="l">
              <a:lnSpc>
                <a:spcPct val="100000"/>
              </a:lnSpc>
              <a:spcBef>
                <a:spcPts val="350"/>
              </a:spcBef>
              <a:spcAft>
                <a:spcPts val="0"/>
              </a:spcAft>
              <a:buSzPts val="1800"/>
              <a:buChar char="●"/>
              <a:defRPr sz="1800"/>
            </a:lvl4pPr>
            <a:lvl5pPr marL="2286000" lvl="4" indent="-342900" algn="l">
              <a:lnSpc>
                <a:spcPct val="100000"/>
              </a:lnSpc>
              <a:spcBef>
                <a:spcPts val="350"/>
              </a:spcBef>
              <a:spcAft>
                <a:spcPts val="0"/>
              </a:spcAft>
              <a:buSzPts val="1800"/>
              <a:buChar char="●"/>
              <a:defRPr sz="1800"/>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47" name="Google Shape;47;p47"/>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rmAutofit/>
          </a:bodyPr>
          <a:lstStyle>
            <a:lvl1pPr marL="457200" lvl="0" indent="-349504" algn="l">
              <a:lnSpc>
                <a:spcPct val="100000"/>
              </a:lnSpc>
              <a:spcBef>
                <a:spcPts val="400"/>
              </a:spcBef>
              <a:spcAft>
                <a:spcPts val="0"/>
              </a:spcAft>
              <a:buSzPts val="1904"/>
              <a:buChar char="?"/>
              <a:defRPr sz="2800"/>
            </a:lvl1pPr>
            <a:lvl2pPr marL="914400" lvl="1" indent="-381000" algn="l">
              <a:lnSpc>
                <a:spcPct val="100000"/>
              </a:lnSpc>
              <a:spcBef>
                <a:spcPts val="324"/>
              </a:spcBef>
              <a:spcAft>
                <a:spcPts val="0"/>
              </a:spcAft>
              <a:buSzPts val="2400"/>
              <a:buChar char="◦"/>
              <a:defRPr sz="2400"/>
            </a:lvl2pPr>
            <a:lvl3pPr marL="1371600" lvl="2" indent="-355600" algn="l">
              <a:lnSpc>
                <a:spcPct val="100000"/>
              </a:lnSpc>
              <a:spcBef>
                <a:spcPts val="350"/>
              </a:spcBef>
              <a:spcAft>
                <a:spcPts val="0"/>
              </a:spcAft>
              <a:buSzPts val="2000"/>
              <a:buChar char="●"/>
              <a:defRPr sz="2000"/>
            </a:lvl3pPr>
            <a:lvl4pPr marL="1828800" lvl="3" indent="-342900" algn="l">
              <a:lnSpc>
                <a:spcPct val="100000"/>
              </a:lnSpc>
              <a:spcBef>
                <a:spcPts val="350"/>
              </a:spcBef>
              <a:spcAft>
                <a:spcPts val="0"/>
              </a:spcAft>
              <a:buSzPts val="1800"/>
              <a:buChar char="●"/>
              <a:defRPr sz="1800"/>
            </a:lvl4pPr>
            <a:lvl5pPr marL="2286000" lvl="4" indent="-342900" algn="l">
              <a:lnSpc>
                <a:spcPct val="100000"/>
              </a:lnSpc>
              <a:spcBef>
                <a:spcPts val="350"/>
              </a:spcBef>
              <a:spcAft>
                <a:spcPts val="0"/>
              </a:spcAft>
              <a:buSzPts val="1800"/>
              <a:buChar char="●"/>
              <a:defRPr sz="1800"/>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48" name="Google Shape;48;p47"/>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7"/>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7"/>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
        <p:nvSpPr>
          <p:cNvPr id="51" name="Google Shape;51;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blipFill rotWithShape="1">
          <a:blip r:embed="rId2">
            <a:alphaModFix/>
          </a:blip>
          <a:tile tx="0" ty="0" sx="50000" sy="50000" flip="none" algn="tl"/>
        </a:blipFill>
        <a:effectLst/>
      </p:bgPr>
    </p:bg>
    <p:spTree>
      <p:nvGrpSpPr>
        <p:cNvPr id="1" name="Shape 52"/>
        <p:cNvGrpSpPr/>
        <p:nvPr/>
      </p:nvGrpSpPr>
      <p:grpSpPr>
        <a:xfrm>
          <a:off x="0" y="0"/>
          <a:ext cx="0" cy="0"/>
          <a:chOff x="0" y="0"/>
          <a:chExt cx="0" cy="0"/>
        </a:xfrm>
      </p:grpSpPr>
      <p:sp>
        <p:nvSpPr>
          <p:cNvPr id="53" name="Google Shape;53;p48"/>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100"/>
              <a:buFont typeface="Lucida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8"/>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lnSpc>
                <a:spcPct val="100000"/>
              </a:lnSpc>
              <a:spcBef>
                <a:spcPts val="400"/>
              </a:spcBef>
              <a:spcAft>
                <a:spcPts val="0"/>
              </a:spcAft>
              <a:buSzPts val="1632"/>
              <a:buNone/>
              <a:defRPr sz="2400" b="0">
                <a:solidFill>
                  <a:schemeClr val="lt1"/>
                </a:solidFill>
              </a:defRPr>
            </a:lvl1pPr>
            <a:lvl2pPr marL="914400" lvl="1" indent="-228600" algn="l">
              <a:lnSpc>
                <a:spcPct val="100000"/>
              </a:lnSpc>
              <a:spcBef>
                <a:spcPts val="324"/>
              </a:spcBef>
              <a:spcAft>
                <a:spcPts val="0"/>
              </a:spcAft>
              <a:buSzPts val="2000"/>
              <a:buNone/>
              <a:defRPr sz="2000" b="1"/>
            </a:lvl2pPr>
            <a:lvl3pPr marL="1371600" lvl="2" indent="-228600" algn="l">
              <a:lnSpc>
                <a:spcPct val="100000"/>
              </a:lnSpc>
              <a:spcBef>
                <a:spcPts val="350"/>
              </a:spcBef>
              <a:spcAft>
                <a:spcPts val="0"/>
              </a:spcAft>
              <a:buSzPts val="1800"/>
              <a:buNone/>
              <a:defRPr sz="1800" b="1"/>
            </a:lvl3pPr>
            <a:lvl4pPr marL="1828800" lvl="3" indent="-228600" algn="l">
              <a:lnSpc>
                <a:spcPct val="100000"/>
              </a:lnSpc>
              <a:spcBef>
                <a:spcPts val="350"/>
              </a:spcBef>
              <a:spcAft>
                <a:spcPts val="0"/>
              </a:spcAft>
              <a:buSzPts val="1600"/>
              <a:buNone/>
              <a:defRPr sz="1600" b="1"/>
            </a:lvl4pPr>
            <a:lvl5pPr marL="2286000" lvl="4" indent="-228600" algn="l">
              <a:lnSpc>
                <a:spcPct val="100000"/>
              </a:lnSpc>
              <a:spcBef>
                <a:spcPts val="350"/>
              </a:spcBef>
              <a:spcAft>
                <a:spcPts val="0"/>
              </a:spcAft>
              <a:buSzPts val="1600"/>
              <a:buNone/>
              <a:defRPr sz="1600" b="1"/>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55" name="Google Shape;55;p48"/>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lvl1pPr marL="457200" lvl="0" indent="-228600" algn="l">
              <a:lnSpc>
                <a:spcPct val="100000"/>
              </a:lnSpc>
              <a:spcBef>
                <a:spcPts val="400"/>
              </a:spcBef>
              <a:spcAft>
                <a:spcPts val="0"/>
              </a:spcAft>
              <a:buSzPts val="1632"/>
              <a:buNone/>
              <a:defRPr sz="2400" b="0">
                <a:solidFill>
                  <a:schemeClr val="lt1"/>
                </a:solidFill>
              </a:defRPr>
            </a:lvl1pPr>
            <a:lvl2pPr marL="914400" lvl="1" indent="-228600" algn="l">
              <a:lnSpc>
                <a:spcPct val="100000"/>
              </a:lnSpc>
              <a:spcBef>
                <a:spcPts val="324"/>
              </a:spcBef>
              <a:spcAft>
                <a:spcPts val="0"/>
              </a:spcAft>
              <a:buSzPts val="2000"/>
              <a:buNone/>
              <a:defRPr sz="2000" b="1"/>
            </a:lvl2pPr>
            <a:lvl3pPr marL="1371600" lvl="2" indent="-228600" algn="l">
              <a:lnSpc>
                <a:spcPct val="100000"/>
              </a:lnSpc>
              <a:spcBef>
                <a:spcPts val="350"/>
              </a:spcBef>
              <a:spcAft>
                <a:spcPts val="0"/>
              </a:spcAft>
              <a:buSzPts val="1800"/>
              <a:buNone/>
              <a:defRPr sz="1800" b="1"/>
            </a:lvl3pPr>
            <a:lvl4pPr marL="1828800" lvl="3" indent="-228600" algn="l">
              <a:lnSpc>
                <a:spcPct val="100000"/>
              </a:lnSpc>
              <a:spcBef>
                <a:spcPts val="350"/>
              </a:spcBef>
              <a:spcAft>
                <a:spcPts val="0"/>
              </a:spcAft>
              <a:buSzPts val="1600"/>
              <a:buNone/>
              <a:defRPr sz="1600" b="1"/>
            </a:lvl4pPr>
            <a:lvl5pPr marL="2286000" lvl="4" indent="-228600" algn="l">
              <a:lnSpc>
                <a:spcPct val="100000"/>
              </a:lnSpc>
              <a:spcBef>
                <a:spcPts val="350"/>
              </a:spcBef>
              <a:spcAft>
                <a:spcPts val="0"/>
              </a:spcAft>
              <a:buSzPts val="1600"/>
              <a:buNone/>
              <a:defRPr sz="1600" b="1"/>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56" name="Google Shape;56;p48"/>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rmAutofit/>
          </a:bodyPr>
          <a:lstStyle>
            <a:lvl1pPr marL="457200" lvl="0" indent="-332232" algn="l">
              <a:lnSpc>
                <a:spcPct val="100000"/>
              </a:lnSpc>
              <a:spcBef>
                <a:spcPts val="400"/>
              </a:spcBef>
              <a:spcAft>
                <a:spcPts val="0"/>
              </a:spcAft>
              <a:buSzPts val="1632"/>
              <a:buChar char="?"/>
              <a:defRPr sz="2400"/>
            </a:lvl1pPr>
            <a:lvl2pPr marL="914400" lvl="1" indent="-355600" algn="l">
              <a:lnSpc>
                <a:spcPct val="100000"/>
              </a:lnSpc>
              <a:spcBef>
                <a:spcPts val="324"/>
              </a:spcBef>
              <a:spcAft>
                <a:spcPts val="0"/>
              </a:spcAft>
              <a:buSzPts val="2000"/>
              <a:buChar char="◦"/>
              <a:defRPr sz="2000"/>
            </a:lvl2pPr>
            <a:lvl3pPr marL="1371600" lvl="2" indent="-342900" algn="l">
              <a:lnSpc>
                <a:spcPct val="100000"/>
              </a:lnSpc>
              <a:spcBef>
                <a:spcPts val="350"/>
              </a:spcBef>
              <a:spcAft>
                <a:spcPts val="0"/>
              </a:spcAft>
              <a:buSzPts val="1800"/>
              <a:buChar char="●"/>
              <a:defRPr sz="1800"/>
            </a:lvl3pPr>
            <a:lvl4pPr marL="1828800" lvl="3" indent="-330200" algn="l">
              <a:lnSpc>
                <a:spcPct val="100000"/>
              </a:lnSpc>
              <a:spcBef>
                <a:spcPts val="350"/>
              </a:spcBef>
              <a:spcAft>
                <a:spcPts val="0"/>
              </a:spcAft>
              <a:buSzPts val="1600"/>
              <a:buChar char="●"/>
              <a:defRPr sz="1600"/>
            </a:lvl4pPr>
            <a:lvl5pPr marL="2286000" lvl="4" indent="-330200" algn="l">
              <a:lnSpc>
                <a:spcPct val="100000"/>
              </a:lnSpc>
              <a:spcBef>
                <a:spcPts val="350"/>
              </a:spcBef>
              <a:spcAft>
                <a:spcPts val="0"/>
              </a:spcAft>
              <a:buSzPts val="1600"/>
              <a:buChar char="●"/>
              <a:defRPr sz="1600"/>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57" name="Google Shape;57;p48"/>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rmAutofit/>
          </a:bodyPr>
          <a:lstStyle>
            <a:lvl1pPr marL="457200" lvl="0" indent="-332232" algn="l">
              <a:lnSpc>
                <a:spcPct val="100000"/>
              </a:lnSpc>
              <a:spcBef>
                <a:spcPts val="0"/>
              </a:spcBef>
              <a:spcAft>
                <a:spcPts val="0"/>
              </a:spcAft>
              <a:buSzPts val="1632"/>
              <a:buChar char="?"/>
              <a:defRPr sz="2400"/>
            </a:lvl1pPr>
            <a:lvl2pPr marL="914400" lvl="1" indent="-355600" algn="l">
              <a:lnSpc>
                <a:spcPct val="100000"/>
              </a:lnSpc>
              <a:spcBef>
                <a:spcPts val="324"/>
              </a:spcBef>
              <a:spcAft>
                <a:spcPts val="0"/>
              </a:spcAft>
              <a:buSzPts val="2000"/>
              <a:buChar char="◦"/>
              <a:defRPr sz="2000"/>
            </a:lvl2pPr>
            <a:lvl3pPr marL="1371600" lvl="2" indent="-342900" algn="l">
              <a:lnSpc>
                <a:spcPct val="100000"/>
              </a:lnSpc>
              <a:spcBef>
                <a:spcPts val="350"/>
              </a:spcBef>
              <a:spcAft>
                <a:spcPts val="0"/>
              </a:spcAft>
              <a:buSzPts val="1800"/>
              <a:buChar char="●"/>
              <a:defRPr sz="1800"/>
            </a:lvl3pPr>
            <a:lvl4pPr marL="1828800" lvl="3" indent="-330200" algn="l">
              <a:lnSpc>
                <a:spcPct val="100000"/>
              </a:lnSpc>
              <a:spcBef>
                <a:spcPts val="350"/>
              </a:spcBef>
              <a:spcAft>
                <a:spcPts val="0"/>
              </a:spcAft>
              <a:buSzPts val="1600"/>
              <a:buChar char="●"/>
              <a:defRPr sz="1600"/>
            </a:lvl4pPr>
            <a:lvl5pPr marL="2286000" lvl="4" indent="-330200" algn="l">
              <a:lnSpc>
                <a:spcPct val="100000"/>
              </a:lnSpc>
              <a:spcBef>
                <a:spcPts val="350"/>
              </a:spcBef>
              <a:spcAft>
                <a:spcPts val="0"/>
              </a:spcAft>
              <a:buSzPts val="1600"/>
              <a:buChar char="●"/>
              <a:defRPr sz="1600"/>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58" name="Google Shape;58;p48"/>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8"/>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8"/>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1"/>
        <p:cNvGrpSpPr/>
        <p:nvPr/>
      </p:nvGrpSpPr>
      <p:grpSpPr>
        <a:xfrm>
          <a:off x="0" y="0"/>
          <a:ext cx="0" cy="0"/>
          <a:chOff x="0" y="0"/>
          <a:chExt cx="0" cy="0"/>
        </a:xfrm>
      </p:grpSpPr>
      <p:sp>
        <p:nvSpPr>
          <p:cNvPr id="62" name="Google Shape;62;p49"/>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
        <p:nvSpPr>
          <p:cNvPr id="65" name="Google Shape;65;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blipFill rotWithShape="1">
          <a:blip r:embed="rId2">
            <a:alphaModFix/>
          </a:blip>
          <a:tile tx="0" ty="0" sx="50000" sy="50000" flip="none" algn="tl"/>
        </a:blipFill>
        <a:effectLst/>
      </p:bgPr>
    </p:bg>
    <p:spTree>
      <p:nvGrpSpPr>
        <p:cNvPr id="1" name="Shape 66"/>
        <p:cNvGrpSpPr/>
        <p:nvPr/>
      </p:nvGrpSpPr>
      <p:grpSpPr>
        <a:xfrm>
          <a:off x="0" y="0"/>
          <a:ext cx="0" cy="0"/>
          <a:chOff x="0" y="0"/>
          <a:chExt cx="0" cy="0"/>
        </a:xfrm>
      </p:grpSpPr>
      <p:sp>
        <p:nvSpPr>
          <p:cNvPr id="67" name="Google Shape;67;p50"/>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Clr>
                <a:schemeClr val="accent1"/>
              </a:buClr>
              <a:buSzPts val="2500"/>
              <a:buFont typeface="Lucida Sans"/>
              <a:buNone/>
              <a:defRPr sz="25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0"/>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400"/>
              </a:spcBef>
              <a:spcAft>
                <a:spcPts val="0"/>
              </a:spcAft>
              <a:buSzPts val="1088"/>
              <a:buNone/>
              <a:defRPr sz="1600"/>
            </a:lvl1pPr>
            <a:lvl2pPr marL="914400" lvl="1" indent="-228600" algn="l">
              <a:lnSpc>
                <a:spcPct val="100000"/>
              </a:lnSpc>
              <a:spcBef>
                <a:spcPts val="324"/>
              </a:spcBef>
              <a:spcAft>
                <a:spcPts val="0"/>
              </a:spcAft>
              <a:buSzPts val="1200"/>
              <a:buNone/>
              <a:defRPr sz="1200"/>
            </a:lvl2pPr>
            <a:lvl3pPr marL="1371600" lvl="2" indent="-228600" algn="l">
              <a:lnSpc>
                <a:spcPct val="100000"/>
              </a:lnSpc>
              <a:spcBef>
                <a:spcPts val="350"/>
              </a:spcBef>
              <a:spcAft>
                <a:spcPts val="0"/>
              </a:spcAft>
              <a:buSzPts val="1000"/>
              <a:buNone/>
              <a:defRPr sz="1000"/>
            </a:lvl3pPr>
            <a:lvl4pPr marL="1828800" lvl="3" indent="-228600" algn="l">
              <a:lnSpc>
                <a:spcPct val="100000"/>
              </a:lnSpc>
              <a:spcBef>
                <a:spcPts val="350"/>
              </a:spcBef>
              <a:spcAft>
                <a:spcPts val="0"/>
              </a:spcAft>
              <a:buSzPts val="900"/>
              <a:buNone/>
              <a:defRPr sz="900"/>
            </a:lvl4pPr>
            <a:lvl5pPr marL="2286000" lvl="4" indent="-228600" algn="l">
              <a:lnSpc>
                <a:spcPct val="100000"/>
              </a:lnSpc>
              <a:spcBef>
                <a:spcPts val="350"/>
              </a:spcBef>
              <a:spcAft>
                <a:spcPts val="0"/>
              </a:spcAft>
              <a:buSzPts val="900"/>
              <a:buNone/>
              <a:defRPr sz="900"/>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69" name="Google Shape;69;p50"/>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normAutofit/>
          </a:bodyPr>
          <a:lstStyle>
            <a:lvl1pPr marL="457200" lvl="0" indent="-366776" algn="l">
              <a:lnSpc>
                <a:spcPct val="100000"/>
              </a:lnSpc>
              <a:spcBef>
                <a:spcPts val="400"/>
              </a:spcBef>
              <a:spcAft>
                <a:spcPts val="0"/>
              </a:spcAft>
              <a:buSzPts val="2176"/>
              <a:buChar char="?"/>
              <a:defRPr sz="3200"/>
            </a:lvl1pPr>
            <a:lvl2pPr marL="914400" lvl="1" indent="-406400" algn="l">
              <a:lnSpc>
                <a:spcPct val="100000"/>
              </a:lnSpc>
              <a:spcBef>
                <a:spcPts val="324"/>
              </a:spcBef>
              <a:spcAft>
                <a:spcPts val="0"/>
              </a:spcAft>
              <a:buSzPts val="2800"/>
              <a:buChar char="◦"/>
              <a:defRPr sz="2800"/>
            </a:lvl2pPr>
            <a:lvl3pPr marL="1371600" lvl="2" indent="-381000" algn="l">
              <a:lnSpc>
                <a:spcPct val="100000"/>
              </a:lnSpc>
              <a:spcBef>
                <a:spcPts val="350"/>
              </a:spcBef>
              <a:spcAft>
                <a:spcPts val="0"/>
              </a:spcAft>
              <a:buSzPts val="2400"/>
              <a:buChar char="●"/>
              <a:defRPr sz="2400"/>
            </a:lvl3pPr>
            <a:lvl4pPr marL="1828800" lvl="3" indent="-355600" algn="l">
              <a:lnSpc>
                <a:spcPct val="100000"/>
              </a:lnSpc>
              <a:spcBef>
                <a:spcPts val="350"/>
              </a:spcBef>
              <a:spcAft>
                <a:spcPts val="0"/>
              </a:spcAft>
              <a:buSzPts val="2000"/>
              <a:buChar char="●"/>
              <a:defRPr sz="2000"/>
            </a:lvl4pPr>
            <a:lvl5pPr marL="2286000" lvl="4" indent="-355600" algn="l">
              <a:lnSpc>
                <a:spcPct val="100000"/>
              </a:lnSpc>
              <a:spcBef>
                <a:spcPts val="350"/>
              </a:spcBef>
              <a:spcAft>
                <a:spcPts val="0"/>
              </a:spcAft>
              <a:buSzPts val="2000"/>
              <a:buChar char="●"/>
              <a:defRPr sz="2000"/>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70" name="Google Shape;70;p50"/>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0"/>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0"/>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3"/>
        <p:cNvGrpSpPr/>
        <p:nvPr/>
      </p:nvGrpSpPr>
      <p:grpSpPr>
        <a:xfrm>
          <a:off x="0" y="0"/>
          <a:ext cx="0" cy="0"/>
          <a:chOff x="0" y="0"/>
          <a:chExt cx="0" cy="0"/>
        </a:xfrm>
      </p:grpSpPr>
      <p:sp>
        <p:nvSpPr>
          <p:cNvPr id="74" name="Google Shape;74;p51"/>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rmAutofit/>
          </a:bodyPr>
          <a:lstStyle>
            <a:lvl1pPr marL="457200" marR="18288" lvl="0" indent="-228600" algn="r">
              <a:lnSpc>
                <a:spcPct val="100000"/>
              </a:lnSpc>
              <a:spcBef>
                <a:spcPts val="400"/>
              </a:spcBef>
              <a:spcAft>
                <a:spcPts val="0"/>
              </a:spcAft>
              <a:buSzPts val="952"/>
              <a:buNone/>
              <a:defRPr sz="1400"/>
            </a:lvl1pPr>
            <a:lvl2pPr marL="914400" lvl="1" indent="-304800" algn="l">
              <a:lnSpc>
                <a:spcPct val="100000"/>
              </a:lnSpc>
              <a:spcBef>
                <a:spcPts val="324"/>
              </a:spcBef>
              <a:spcAft>
                <a:spcPts val="0"/>
              </a:spcAft>
              <a:buSzPts val="1200"/>
              <a:buChar char="◦"/>
              <a:defRPr sz="1200"/>
            </a:lvl2pPr>
            <a:lvl3pPr marL="1371600" lvl="2" indent="-292100" algn="l">
              <a:lnSpc>
                <a:spcPct val="100000"/>
              </a:lnSpc>
              <a:spcBef>
                <a:spcPts val="350"/>
              </a:spcBef>
              <a:spcAft>
                <a:spcPts val="0"/>
              </a:spcAft>
              <a:buSzPts val="1000"/>
              <a:buChar char="●"/>
              <a:defRPr sz="1000"/>
            </a:lvl3pPr>
            <a:lvl4pPr marL="1828800" lvl="3" indent="-285750" algn="l">
              <a:lnSpc>
                <a:spcPct val="100000"/>
              </a:lnSpc>
              <a:spcBef>
                <a:spcPts val="350"/>
              </a:spcBef>
              <a:spcAft>
                <a:spcPts val="0"/>
              </a:spcAft>
              <a:buSzPts val="900"/>
              <a:buChar char="●"/>
              <a:defRPr sz="900"/>
            </a:lvl4pPr>
            <a:lvl5pPr marL="2286000" lvl="4" indent="-285750" algn="l">
              <a:lnSpc>
                <a:spcPct val="100000"/>
              </a:lnSpc>
              <a:spcBef>
                <a:spcPts val="350"/>
              </a:spcBef>
              <a:spcAft>
                <a:spcPts val="0"/>
              </a:spcAft>
              <a:buSzPts val="900"/>
              <a:buChar char="●"/>
              <a:defRPr sz="900"/>
            </a:lvl5pPr>
            <a:lvl6pPr marL="2743200" lvl="5" indent="-342900" algn="l">
              <a:lnSpc>
                <a:spcPct val="100000"/>
              </a:lnSpc>
              <a:spcBef>
                <a:spcPts val="350"/>
              </a:spcBef>
              <a:spcAft>
                <a:spcPts val="0"/>
              </a:spcAft>
              <a:buSzPts val="1800"/>
              <a:buChar char="■"/>
              <a:defRPr/>
            </a:lvl6pPr>
            <a:lvl7pPr marL="3200400" lvl="6" indent="-342900" algn="l">
              <a:lnSpc>
                <a:spcPct val="100000"/>
              </a:lnSpc>
              <a:spcBef>
                <a:spcPts val="350"/>
              </a:spcBef>
              <a:spcAft>
                <a:spcPts val="0"/>
              </a:spcAft>
              <a:buSzPts val="1800"/>
              <a:buChar char="■"/>
              <a:defRPr/>
            </a:lvl7pPr>
            <a:lvl8pPr marL="3657600" lvl="7" indent="-342900" algn="l">
              <a:lnSpc>
                <a:spcPct val="100000"/>
              </a:lnSpc>
              <a:spcBef>
                <a:spcPts val="350"/>
              </a:spcBef>
              <a:spcAft>
                <a:spcPts val="0"/>
              </a:spcAft>
              <a:buSzPts val="1800"/>
              <a:buChar char="■"/>
              <a:defRPr/>
            </a:lvl8pPr>
            <a:lvl9pPr marL="4114800" lvl="8" indent="-342900" algn="l">
              <a:lnSpc>
                <a:spcPct val="100000"/>
              </a:lnSpc>
              <a:spcBef>
                <a:spcPts val="350"/>
              </a:spcBef>
              <a:spcAft>
                <a:spcPts val="0"/>
              </a:spcAft>
              <a:buSzPts val="1800"/>
              <a:buChar char="■"/>
              <a:defRPr/>
            </a:lvl9pPr>
          </a:lstStyle>
          <a:p>
            <a:endParaRPr/>
          </a:p>
        </p:txBody>
      </p:sp>
      <p:sp>
        <p:nvSpPr>
          <p:cNvPr id="75" name="Google Shape;75;p51"/>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sp>
      <p:sp>
        <p:nvSpPr>
          <p:cNvPr id="76" name="Google Shape;76;p51"/>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1"/>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1"/>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
        <p:nvSpPr>
          <p:cNvPr id="79" name="Google Shape;79;p51"/>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rmAutofit/>
          </a:bodyPr>
          <a:lstStyle>
            <a:lvl1pPr marR="0" lvl="0" algn="r">
              <a:lnSpc>
                <a:spcPct val="100000"/>
              </a:lnSpc>
              <a:spcBef>
                <a:spcPts val="0"/>
              </a:spcBef>
              <a:spcAft>
                <a:spcPts val="0"/>
              </a:spcAft>
              <a:buClr>
                <a:schemeClr val="accent1"/>
              </a:buClr>
              <a:buSzPts val="3000"/>
              <a:buFont typeface="Lucida Sans"/>
              <a:buNone/>
              <a:defRPr sz="30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1"/>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C0E6A3">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1" name="Google Shape;81;p51"/>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2" name="Google Shape;82;p51"/>
          <p:cNvSpPr/>
          <p:nvPr/>
        </p:nvSpPr>
        <p:spPr>
          <a:xfrm>
            <a:off x="-6042" y="5791253"/>
            <a:ext cx="3402314"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cxnSp>
        <p:nvCxnSpPr>
          <p:cNvPr id="83" name="Google Shape;83;p51"/>
          <p:cNvCxnSpPr/>
          <p:nvPr/>
        </p:nvCxnSpPr>
        <p:spPr>
          <a:xfrm>
            <a:off x="-9237" y="5787738"/>
            <a:ext cx="3405509" cy="1084383"/>
          </a:xfrm>
          <a:prstGeom prst="straightConnector1">
            <a:avLst/>
          </a:prstGeom>
          <a:noFill/>
          <a:ln w="12050" cap="flat" cmpd="sng">
            <a:solidFill>
              <a:srgbClr val="BAE29B"/>
            </a:solidFill>
            <a:prstDash val="solid"/>
            <a:miter lim="800000"/>
            <a:headEnd type="none" w="sm" len="sm"/>
            <a:tailEnd type="none" w="sm" len="sm"/>
          </a:ln>
        </p:spPr>
      </p:cxnSp>
      <p:sp>
        <p:nvSpPr>
          <p:cNvPr id="84" name="Google Shape;84;p51"/>
          <p:cNvSpPr/>
          <p:nvPr/>
        </p:nvSpPr>
        <p:spPr>
          <a:xfrm>
            <a:off x="8664112" y="4988440"/>
            <a:ext cx="182880" cy="228600"/>
          </a:xfrm>
          <a:prstGeom prst="chevron">
            <a:avLst>
              <a:gd name="adj" fmla="val 50000"/>
            </a:avLst>
          </a:prstGeom>
          <a:gradFill>
            <a:gsLst>
              <a:gs pos="0">
                <a:srgbClr val="73B032"/>
              </a:gs>
              <a:gs pos="72000">
                <a:srgbClr val="A0E75F"/>
              </a:gs>
              <a:gs pos="100000">
                <a:srgbClr val="B2E985"/>
              </a:gs>
            </a:gsLst>
            <a:lin ang="16200000" scaled="0"/>
          </a:gradFill>
          <a:ln w="9525" cap="rnd" cmpd="sng">
            <a:solidFill>
              <a:srgbClr val="6A973A"/>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85" name="Google Shape;85;p51"/>
          <p:cNvSpPr/>
          <p:nvPr/>
        </p:nvSpPr>
        <p:spPr>
          <a:xfrm>
            <a:off x="8477696" y="4988440"/>
            <a:ext cx="182880" cy="228600"/>
          </a:xfrm>
          <a:prstGeom prst="chevron">
            <a:avLst>
              <a:gd name="adj" fmla="val 50000"/>
            </a:avLst>
          </a:prstGeom>
          <a:gradFill>
            <a:gsLst>
              <a:gs pos="0">
                <a:srgbClr val="73B032"/>
              </a:gs>
              <a:gs pos="72000">
                <a:srgbClr val="A0E75F"/>
              </a:gs>
              <a:gs pos="100000">
                <a:srgbClr val="B2E985"/>
              </a:gs>
            </a:gsLst>
            <a:lin ang="16200000" scaled="0"/>
          </a:gradFill>
          <a:ln w="9525" cap="rnd" cmpd="sng">
            <a:solidFill>
              <a:srgbClr val="6A973A"/>
            </a:solidFill>
            <a:prstDash val="solid"/>
            <a:round/>
            <a:headEnd type="none" w="sm" len="sm"/>
            <a:tailEnd type="none" w="sm" len="sm"/>
          </a:ln>
          <a:effectLst>
            <a:outerShdw blurRad="50800" dist="25400" dir="5400000">
              <a:srgbClr val="000000">
                <a:alpha val="4549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p:nvPr/>
        </p:nvSpPr>
        <p:spPr>
          <a:xfrm>
            <a:off x="499273" y="5944936"/>
            <a:ext cx="4940624" cy="921076"/>
          </a:xfrm>
          <a:custGeom>
            <a:avLst/>
            <a:gdLst/>
            <a:ahLst/>
            <a:cxnLst/>
            <a:rect l="l" t="t" r="r" b="b"/>
            <a:pathLst>
              <a:path w="7485" h="337" extrusionOk="0">
                <a:moveTo>
                  <a:pt x="0" y="2"/>
                </a:moveTo>
                <a:lnTo>
                  <a:pt x="7485" y="337"/>
                </a:lnTo>
                <a:lnTo>
                  <a:pt x="5558" y="337"/>
                </a:lnTo>
                <a:lnTo>
                  <a:pt x="1" y="0"/>
                </a:lnTo>
              </a:path>
            </a:pathLst>
          </a:custGeom>
          <a:solidFill>
            <a:srgbClr val="C0E6A3">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7" name="Google Shape;7;p42"/>
          <p:cNvSpPr/>
          <p:nvPr/>
        </p:nvSpPr>
        <p:spPr>
          <a:xfrm>
            <a:off x="485717" y="5939011"/>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8" name="Google Shape;8;p42"/>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cxnSp>
        <p:nvCxnSpPr>
          <p:cNvPr id="9" name="Google Shape;9;p42"/>
          <p:cNvCxnSpPr/>
          <p:nvPr/>
        </p:nvCxnSpPr>
        <p:spPr>
          <a:xfrm>
            <a:off x="-9237" y="5787738"/>
            <a:ext cx="3405509" cy="1084383"/>
          </a:xfrm>
          <a:prstGeom prst="straightConnector1">
            <a:avLst/>
          </a:prstGeom>
          <a:noFill/>
          <a:ln w="12050" cap="flat" cmpd="sng">
            <a:solidFill>
              <a:srgbClr val="BAE29B"/>
            </a:solidFill>
            <a:prstDash val="solid"/>
            <a:miter lim="800000"/>
            <a:headEnd type="none" w="sm" len="sm"/>
            <a:tailEnd type="none" w="sm" len="sm"/>
          </a:ln>
        </p:spPr>
      </p:cxnSp>
      <p:sp>
        <p:nvSpPr>
          <p:cNvPr id="10" name="Google Shape;1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100"/>
              <a:buFont typeface="Lucida Sans"/>
              <a:buNone/>
              <a:defRPr sz="4100" b="1" i="0" u="none" strike="noStrike" cap="none">
                <a:solidFill>
                  <a:schemeClr val="dk2"/>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2"/>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lvl1pPr marL="457200" marR="0" lvl="0" indent="-345186" algn="l" rtl="0">
              <a:lnSpc>
                <a:spcPct val="100000"/>
              </a:lnSpc>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l" rtl="0">
              <a:lnSpc>
                <a:spcPct val="100000"/>
              </a:lnSpc>
              <a:spcBef>
                <a:spcPts val="324"/>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l" rtl="0">
              <a:lnSpc>
                <a:spcPct val="100000"/>
              </a:lnSpc>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l" rtl="0">
              <a:lnSpc>
                <a:spcPct val="100000"/>
              </a:lnSpc>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l" rtl="0">
              <a:lnSpc>
                <a:spcPct val="100000"/>
              </a:lnSpc>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2" name="Google Shape;12;p42"/>
          <p:cNvSpPr txBox="1">
            <a:spLocks noGrp="1"/>
          </p:cNvSpPr>
          <p:nvPr>
            <p:ph type="dt" idx="10"/>
          </p:nvPr>
        </p:nvSpPr>
        <p:spPr>
          <a:xfrm>
            <a:off x="6727032" y="6407944"/>
            <a:ext cx="1920240" cy="3657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9pPr>
          </a:lstStyle>
          <a:p>
            <a:endParaRPr/>
          </a:p>
        </p:txBody>
      </p:sp>
      <p:sp>
        <p:nvSpPr>
          <p:cNvPr id="13" name="Google Shape;13;p42"/>
          <p:cNvSpPr txBox="1">
            <a:spLocks noGrp="1"/>
          </p:cNvSpPr>
          <p:nvPr>
            <p:ph type="ftr" idx="11"/>
          </p:nvPr>
        </p:nvSpPr>
        <p:spPr>
          <a:xfrm>
            <a:off x="4380072" y="6407944"/>
            <a:ext cx="2350681"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ucida Sans"/>
                <a:ea typeface="Lucida Sans"/>
                <a:cs typeface="Lucida Sans"/>
                <a:sym typeface="Lucida Sans"/>
              </a:defRPr>
            </a:lvl9pPr>
          </a:lstStyle>
          <a:p>
            <a:endParaRPr/>
          </a:p>
        </p:txBody>
      </p:sp>
      <p:sp>
        <p:nvSpPr>
          <p:cNvPr id="14" name="Google Shape;14;p42"/>
          <p:cNvSpPr txBox="1">
            <a:spLocks noGrp="1"/>
          </p:cNvSpPr>
          <p:nvPr>
            <p:ph type="sldNum" idx="12"/>
          </p:nvPr>
        </p:nvSpPr>
        <p:spPr>
          <a:xfrm>
            <a:off x="8647272" y="6407944"/>
            <a:ext cx="365760"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Lucida Sans"/>
                <a:ea typeface="Lucida Sans"/>
                <a:cs typeface="Lucida Sans"/>
                <a:sym typeface="Lucida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primaryhomeworkhelp.co.uk/" TargetMode="External"/><Relationship Id="rId3" Type="http://schemas.openxmlformats.org/officeDocument/2006/relationships/image" Target="../media/image4.png"/><Relationship Id="rId7" Type="http://schemas.openxmlformats.org/officeDocument/2006/relationships/hyperlink" Target="https://www.bbc.co.uk/bitesize" TargetMode="External"/><Relationship Id="rId12" Type="http://schemas.openxmlformats.org/officeDocument/2006/relationships/hyperlink" Target="https://www.bbc.co.uk/bitesize/topics/zf2f9j6/articles/z3c6tf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charanga.com/yumu/login" TargetMode="External"/><Relationship Id="rId11" Type="http://schemas.openxmlformats.org/officeDocument/2006/relationships/hyperlink" Target="https://www.topmarks.co.uk/" TargetMode="External"/><Relationship Id="rId5" Type="http://schemas.openxmlformats.org/officeDocument/2006/relationships/hyperlink" Target="https://ttrockstars.com/" TargetMode="External"/><Relationship Id="rId10" Type="http://schemas.openxmlformats.org/officeDocument/2006/relationships/hyperlink" Target="https://www.oxfordowl.co.uk/" TargetMode="External"/><Relationship Id="rId4" Type="http://schemas.openxmlformats.org/officeDocument/2006/relationships/hyperlink" Target="https://www.mymaths.co.uk/" TargetMode="External"/><Relationship Id="rId9" Type="http://schemas.openxmlformats.org/officeDocument/2006/relationships/hyperlink" Target="https://www.natgeokids.com/uk/"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251520" y="620688"/>
            <a:ext cx="7772400" cy="131635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2"/>
              </a:buClr>
              <a:buSzPct val="100000"/>
              <a:buFont typeface="Lucida Sans"/>
              <a:buNone/>
            </a:pPr>
            <a:r>
              <a:rPr lang="en-GB" dirty="0"/>
              <a:t>How to support your child at home</a:t>
            </a:r>
            <a:endParaRPr dirty="0"/>
          </a:p>
        </p:txBody>
      </p:sp>
      <p:sp>
        <p:nvSpPr>
          <p:cNvPr id="103" name="Google Shape;103;p1"/>
          <p:cNvSpPr txBox="1">
            <a:spLocks noGrp="1"/>
          </p:cNvSpPr>
          <p:nvPr>
            <p:ph type="subTitle" idx="1"/>
          </p:nvPr>
        </p:nvSpPr>
        <p:spPr>
          <a:xfrm>
            <a:off x="683568" y="2450692"/>
            <a:ext cx="7772400" cy="1730889"/>
          </a:xfrm>
          <a:prstGeom prst="rect">
            <a:avLst/>
          </a:prstGeom>
          <a:noFill/>
          <a:ln>
            <a:noFill/>
          </a:ln>
        </p:spPr>
        <p:txBody>
          <a:bodyPr spcFirstLastPara="1" wrap="square" lIns="45700" tIns="45700" rIns="45700" bIns="45700" anchor="t" anchorCtr="0">
            <a:normAutofit lnSpcReduction="10000"/>
          </a:bodyPr>
          <a:lstStyle/>
          <a:p>
            <a:pPr marL="0" marR="64008" lvl="0" indent="0" algn="l" rtl="0">
              <a:lnSpc>
                <a:spcPct val="100000"/>
              </a:lnSpc>
              <a:spcBef>
                <a:spcPts val="0"/>
              </a:spcBef>
              <a:spcAft>
                <a:spcPts val="0"/>
              </a:spcAft>
              <a:buSzPct val="73513"/>
              <a:buNone/>
            </a:pPr>
            <a:r>
              <a:rPr lang="en-GB" dirty="0"/>
              <a:t>Year 5 and 6</a:t>
            </a:r>
            <a:endParaRPr dirty="0"/>
          </a:p>
          <a:p>
            <a:pPr marL="0" marR="64008" lvl="0" indent="0" algn="l" rtl="0">
              <a:lnSpc>
                <a:spcPct val="100000"/>
              </a:lnSpc>
              <a:spcBef>
                <a:spcPts val="400"/>
              </a:spcBef>
              <a:spcAft>
                <a:spcPts val="0"/>
              </a:spcAft>
              <a:buSzPct val="73513"/>
              <a:buNone/>
            </a:pPr>
            <a:r>
              <a:rPr lang="en-GB" dirty="0"/>
              <a:t>Mr Dalton</a:t>
            </a:r>
          </a:p>
          <a:p>
            <a:pPr marL="0" marR="64008" lvl="0" indent="0" algn="l" rtl="0">
              <a:lnSpc>
                <a:spcPct val="100000"/>
              </a:lnSpc>
              <a:spcBef>
                <a:spcPts val="400"/>
              </a:spcBef>
              <a:spcAft>
                <a:spcPts val="0"/>
              </a:spcAft>
              <a:buSzPct val="73513"/>
              <a:buNone/>
            </a:pPr>
            <a:r>
              <a:rPr lang="en-GB" dirty="0"/>
              <a:t>5 and 6 Phase Leader</a:t>
            </a:r>
          </a:p>
          <a:p>
            <a:pPr marL="0" marR="64008" lvl="0" indent="0" algn="l" rtl="0">
              <a:lnSpc>
                <a:spcPct val="100000"/>
              </a:lnSpc>
              <a:spcBef>
                <a:spcPts val="400"/>
              </a:spcBef>
              <a:spcAft>
                <a:spcPts val="0"/>
              </a:spcAft>
              <a:buSzPct val="73513"/>
              <a:buNone/>
            </a:pPr>
            <a:r>
              <a:rPr lang="en-GB" dirty="0"/>
              <a:t>2024-25</a:t>
            </a:r>
            <a:endParaRPr dirty="0"/>
          </a:p>
        </p:txBody>
      </p:sp>
      <p:pic>
        <p:nvPicPr>
          <p:cNvPr id="104" name="Google Shape;104;p1"/>
          <p:cNvPicPr preferRelativeResize="0"/>
          <p:nvPr/>
        </p:nvPicPr>
        <p:blipFill rotWithShape="1">
          <a:blip r:embed="rId3">
            <a:alphaModFix/>
          </a:blip>
          <a:srcRect/>
          <a:stretch/>
        </p:blipFill>
        <p:spPr>
          <a:xfrm>
            <a:off x="7812360" y="260648"/>
            <a:ext cx="1085850" cy="143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1"/>
          <p:cNvPicPr preferRelativeResize="0"/>
          <p:nvPr/>
        </p:nvPicPr>
        <p:blipFill rotWithShape="1">
          <a:blip r:embed="rId3">
            <a:alphaModFix/>
          </a:blip>
          <a:srcRect/>
          <a:stretch/>
        </p:blipFill>
        <p:spPr>
          <a:xfrm>
            <a:off x="436098" y="-2357990"/>
            <a:ext cx="7807569" cy="89579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457200" y="1012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GB" sz="4400" b="1" i="0" u="none" strike="noStrike" cap="none" dirty="0">
                <a:solidFill>
                  <a:srgbClr val="00B050"/>
                </a:solidFill>
                <a:latin typeface="Calibri"/>
                <a:ea typeface="Calibri"/>
                <a:cs typeface="Calibri"/>
                <a:sym typeface="Calibri"/>
              </a:rPr>
              <a:t>How you can hel</a:t>
            </a:r>
            <a:r>
              <a:rPr lang="en-GB" b="1" dirty="0">
                <a:solidFill>
                  <a:srgbClr val="00B050"/>
                </a:solidFill>
              </a:rPr>
              <a:t>p</a:t>
            </a:r>
            <a:r>
              <a:rPr lang="en-GB" b="1" dirty="0"/>
              <a:t>…</a:t>
            </a:r>
            <a:endParaRPr sz="4400" b="1" i="0" u="none" strike="noStrike" cap="none" dirty="0">
              <a:solidFill>
                <a:schemeClr val="dk1"/>
              </a:solidFill>
              <a:latin typeface="Calibri"/>
              <a:ea typeface="Calibri"/>
              <a:cs typeface="Calibri"/>
              <a:sym typeface="Calibri"/>
            </a:endParaRPr>
          </a:p>
        </p:txBody>
      </p:sp>
      <p:pic>
        <p:nvPicPr>
          <p:cNvPr id="175" name="Google Shape;175;p12"/>
          <p:cNvPicPr preferRelativeResize="0"/>
          <p:nvPr/>
        </p:nvPicPr>
        <p:blipFill rotWithShape="1">
          <a:blip r:embed="rId3">
            <a:alphaModFix/>
          </a:blip>
          <a:srcRect/>
          <a:stretch/>
        </p:blipFill>
        <p:spPr>
          <a:xfrm>
            <a:off x="7465235" y="6"/>
            <a:ext cx="959695" cy="1166099"/>
          </a:xfrm>
          <a:prstGeom prst="rect">
            <a:avLst/>
          </a:prstGeom>
          <a:noFill/>
          <a:ln>
            <a:noFill/>
          </a:ln>
        </p:spPr>
      </p:pic>
      <p:sp>
        <p:nvSpPr>
          <p:cNvPr id="176" name="Google Shape;176;p12"/>
          <p:cNvSpPr txBox="1">
            <a:spLocks noGrp="1"/>
          </p:cNvSpPr>
          <p:nvPr>
            <p:ph type="body" idx="1"/>
          </p:nvPr>
        </p:nvSpPr>
        <p:spPr>
          <a:xfrm>
            <a:off x="457807" y="1053563"/>
            <a:ext cx="7967123" cy="496912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500"/>
              <a:buFont typeface="Arial"/>
              <a:buChar char="•"/>
            </a:pPr>
            <a:r>
              <a:rPr lang="en-GB" sz="2400" b="0" i="0" u="none" strike="noStrike" cap="none" dirty="0">
                <a:solidFill>
                  <a:schemeClr val="dk1"/>
                </a:solidFill>
                <a:latin typeface="Calibri"/>
                <a:ea typeface="Calibri"/>
                <a:cs typeface="Calibri"/>
                <a:sym typeface="Calibri"/>
              </a:rPr>
              <a:t>Parents, families and carers are the first educators of children and they are the key influence to developing a child’s learning (no pressure then!). </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ts val="2500"/>
              <a:buFont typeface="Arial"/>
              <a:buChar char="•"/>
            </a:pPr>
            <a:r>
              <a:rPr lang="en-GB" sz="2400" b="0" i="0" u="none" strike="noStrike" cap="none" dirty="0">
                <a:solidFill>
                  <a:schemeClr val="dk1"/>
                </a:solidFill>
                <a:latin typeface="Calibri"/>
                <a:ea typeface="Calibri"/>
                <a:cs typeface="Calibri"/>
                <a:sym typeface="Calibri"/>
              </a:rPr>
              <a:t>Home reading is an essential part of a child’s learning.</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ts val="2500"/>
              <a:buFont typeface="Arial"/>
              <a:buChar char="•"/>
            </a:pPr>
            <a:r>
              <a:rPr lang="en-GB" sz="2400" b="0" i="0" u="none" strike="noStrike" cap="none" dirty="0">
                <a:solidFill>
                  <a:schemeClr val="dk1"/>
                </a:solidFill>
                <a:latin typeface="Calibri"/>
                <a:ea typeface="Calibri"/>
                <a:cs typeface="Calibri"/>
                <a:sym typeface="Calibri"/>
              </a:rPr>
              <a:t>Setting routines and keeping to them offers your child a sense of security and helps them both at home and in school. Please help us develop your child’s reading by reading regularly with your child and supporting their home reading. 20 - 30 minutes every school day is ideal for Year 5/6</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ts val="2500"/>
              <a:buFont typeface="Arial"/>
              <a:buChar char="•"/>
            </a:pPr>
            <a:r>
              <a:rPr lang="en-GB" sz="2400" b="0" i="0" u="none" strike="noStrike" cap="none" dirty="0">
                <a:solidFill>
                  <a:schemeClr val="dk1"/>
                </a:solidFill>
                <a:latin typeface="Calibri"/>
                <a:ea typeface="Calibri"/>
                <a:cs typeface="Calibri"/>
                <a:sym typeface="Calibri"/>
              </a:rPr>
              <a:t>This then needs to be recorded in the child’s reading journal (either by you or your child). They must have their reading </a:t>
            </a:r>
            <a:r>
              <a:rPr lang="en-GB" sz="2400" dirty="0">
                <a:latin typeface="Calibri"/>
                <a:ea typeface="Calibri"/>
                <a:cs typeface="Calibri"/>
                <a:sym typeface="Calibri"/>
              </a:rPr>
              <a:t>journals</a:t>
            </a:r>
            <a:r>
              <a:rPr lang="en-GB" sz="2400" b="0" i="0" u="none" strike="noStrike" cap="none" dirty="0">
                <a:solidFill>
                  <a:schemeClr val="dk1"/>
                </a:solidFill>
                <a:latin typeface="Calibri"/>
                <a:ea typeface="Calibri"/>
                <a:cs typeface="Calibri"/>
                <a:sym typeface="Calibri"/>
              </a:rPr>
              <a:t> every day and they will be checked </a:t>
            </a:r>
            <a:r>
              <a:rPr lang="en-GB" sz="2400" dirty="0">
                <a:latin typeface="Calibri"/>
                <a:ea typeface="Calibri"/>
                <a:cs typeface="Calibri"/>
                <a:sym typeface="Calibri"/>
              </a:rPr>
              <a:t>every week</a:t>
            </a:r>
            <a:r>
              <a:rPr lang="en-GB" sz="2500" dirty="0"/>
              <a:t>.</a:t>
            </a:r>
            <a:endParaRPr sz="25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p:nvPr/>
        </p:nvSpPr>
        <p:spPr>
          <a:xfrm>
            <a:off x="265050" y="132525"/>
            <a:ext cx="8514600" cy="62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omic Sans MS"/>
            </a:endParaRPr>
          </a:p>
        </p:txBody>
      </p:sp>
      <p:pic>
        <p:nvPicPr>
          <p:cNvPr id="183" name="Google Shape;183;p13"/>
          <p:cNvPicPr preferRelativeResize="0"/>
          <p:nvPr/>
        </p:nvPicPr>
        <p:blipFill rotWithShape="1">
          <a:blip r:embed="rId3">
            <a:alphaModFix/>
          </a:blip>
          <a:srcRect/>
          <a:stretch/>
        </p:blipFill>
        <p:spPr>
          <a:xfrm>
            <a:off x="661499" y="533361"/>
            <a:ext cx="7721702" cy="57912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4"/>
          <p:cNvPicPr preferRelativeResize="0"/>
          <p:nvPr/>
        </p:nvPicPr>
        <p:blipFill rotWithShape="1">
          <a:blip r:embed="rId3">
            <a:alphaModFix/>
          </a:blip>
          <a:srcRect/>
          <a:stretch/>
        </p:blipFill>
        <p:spPr>
          <a:xfrm>
            <a:off x="251519" y="453630"/>
            <a:ext cx="4104456" cy="6243114"/>
          </a:xfrm>
          <a:prstGeom prst="rect">
            <a:avLst/>
          </a:prstGeom>
          <a:noFill/>
          <a:ln>
            <a:noFill/>
          </a:ln>
        </p:spPr>
      </p:pic>
      <p:pic>
        <p:nvPicPr>
          <p:cNvPr id="189" name="Google Shape;189;p14"/>
          <p:cNvPicPr preferRelativeResize="0"/>
          <p:nvPr/>
        </p:nvPicPr>
        <p:blipFill rotWithShape="1">
          <a:blip r:embed="rId4">
            <a:alphaModFix/>
          </a:blip>
          <a:srcRect/>
          <a:stretch/>
        </p:blipFill>
        <p:spPr>
          <a:xfrm>
            <a:off x="4518814" y="0"/>
            <a:ext cx="4234783" cy="66967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5"/>
          <p:cNvPicPr preferRelativeResize="0"/>
          <p:nvPr/>
        </p:nvPicPr>
        <p:blipFill rotWithShape="1">
          <a:blip r:embed="rId3">
            <a:alphaModFix/>
          </a:blip>
          <a:srcRect/>
          <a:stretch/>
        </p:blipFill>
        <p:spPr>
          <a:xfrm>
            <a:off x="90325" y="143990"/>
            <a:ext cx="6687959" cy="6570016"/>
          </a:xfrm>
          <a:prstGeom prst="rect">
            <a:avLst/>
          </a:prstGeom>
          <a:noFill/>
          <a:ln>
            <a:noFill/>
          </a:ln>
        </p:spPr>
      </p:pic>
      <p:sp>
        <p:nvSpPr>
          <p:cNvPr id="195" name="Google Shape;195;p15"/>
          <p:cNvSpPr txBox="1"/>
          <p:nvPr/>
        </p:nvSpPr>
        <p:spPr>
          <a:xfrm>
            <a:off x="6800200" y="905400"/>
            <a:ext cx="2234700" cy="562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300"/>
              <a:buFont typeface="Arial"/>
              <a:buNone/>
            </a:pPr>
            <a:r>
              <a:rPr lang="en-GB" sz="3300" b="0" i="1" u="none" strike="noStrike" cap="none" dirty="0">
                <a:solidFill>
                  <a:srgbClr val="000000"/>
                </a:solidFill>
                <a:latin typeface="Calibri"/>
                <a:ea typeface="Calibri"/>
                <a:cs typeface="Calibri"/>
                <a:sym typeface="Calibri"/>
              </a:rPr>
              <a:t>School Reading List </a:t>
            </a:r>
          </a:p>
          <a:p>
            <a:pPr marL="0" marR="0" lvl="0" indent="0" algn="l" rtl="0">
              <a:lnSpc>
                <a:spcPct val="100000"/>
              </a:lnSpc>
              <a:spcBef>
                <a:spcPts val="0"/>
              </a:spcBef>
              <a:spcAft>
                <a:spcPts val="0"/>
              </a:spcAft>
              <a:buClr>
                <a:srgbClr val="000000"/>
              </a:buClr>
              <a:buSzPts val="3300"/>
              <a:buFont typeface="Arial"/>
              <a:buNone/>
            </a:pPr>
            <a:r>
              <a:rPr lang="en-GB" sz="3300" b="0" i="0" u="none" strike="noStrike" cap="none" dirty="0">
                <a:solidFill>
                  <a:srgbClr val="000000"/>
                </a:solidFill>
                <a:latin typeface="Calibri"/>
                <a:ea typeface="Calibri"/>
                <a:cs typeface="Calibri"/>
                <a:sym typeface="Calibri"/>
              </a:rPr>
              <a:t>is a great website for books that are suited for each school year!</a:t>
            </a:r>
            <a:endParaRPr sz="33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GB" u="sng" dirty="0"/>
              <a:t>Writing</a:t>
            </a:r>
            <a:endParaRPr u="sng" dirty="0"/>
          </a:p>
        </p:txBody>
      </p:sp>
      <p:pic>
        <p:nvPicPr>
          <p:cNvPr id="207" name="Google Shape;207;p17"/>
          <p:cNvPicPr preferRelativeResize="0">
            <a:picLocks noGrp="1"/>
          </p:cNvPicPr>
          <p:nvPr>
            <p:ph type="body" idx="1"/>
          </p:nvPr>
        </p:nvPicPr>
        <p:blipFill rotWithShape="1">
          <a:blip r:embed="rId3">
            <a:alphaModFix/>
          </a:blip>
          <a:srcRect/>
          <a:stretch/>
        </p:blipFill>
        <p:spPr>
          <a:xfrm>
            <a:off x="7740352" y="188640"/>
            <a:ext cx="1085850" cy="1438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457200" y="274640"/>
            <a:ext cx="8229600" cy="490064"/>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400"/>
              <a:buFont typeface="Calibri"/>
              <a:buNone/>
            </a:pPr>
            <a:r>
              <a:rPr lang="en-GB" b="1" dirty="0"/>
              <a:t>Y5 Writing</a:t>
            </a:r>
            <a:endParaRPr sz="2400" b="1" dirty="0"/>
          </a:p>
        </p:txBody>
      </p:sp>
      <p:sp>
        <p:nvSpPr>
          <p:cNvPr id="213" name="Google Shape;213;p18"/>
          <p:cNvSpPr txBox="1">
            <a:spLocks noGrp="1"/>
          </p:cNvSpPr>
          <p:nvPr>
            <p:ph type="body" idx="1"/>
          </p:nvPr>
        </p:nvSpPr>
        <p:spPr>
          <a:xfrm>
            <a:off x="457200" y="1062651"/>
            <a:ext cx="8317322" cy="51437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400"/>
              <a:buNone/>
            </a:pPr>
            <a:r>
              <a:rPr lang="en-GB" sz="2000" dirty="0">
                <a:latin typeface="Calibri" panose="020F0502020204030204" pitchFamily="34" charset="0"/>
                <a:ea typeface="Calibri" panose="020F0502020204030204" pitchFamily="34" charset="0"/>
                <a:cs typeface="Calibri" panose="020F0502020204030204" pitchFamily="34" charset="0"/>
              </a:rPr>
              <a:t>In Year 5</a:t>
            </a:r>
            <a:endParaRP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9663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457200" y="528329"/>
            <a:ext cx="8229600" cy="490064"/>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400"/>
              <a:buFont typeface="Calibri"/>
              <a:buNone/>
            </a:pPr>
            <a:r>
              <a:rPr lang="en-GB" b="1" dirty="0"/>
              <a:t>Y6 Writing</a:t>
            </a:r>
            <a:endParaRPr sz="2400" b="1" dirty="0"/>
          </a:p>
        </p:txBody>
      </p:sp>
      <p:sp>
        <p:nvSpPr>
          <p:cNvPr id="213" name="Google Shape;213;p18"/>
          <p:cNvSpPr txBox="1">
            <a:spLocks noGrp="1"/>
          </p:cNvSpPr>
          <p:nvPr>
            <p:ph type="body" idx="1"/>
          </p:nvPr>
        </p:nvSpPr>
        <p:spPr>
          <a:xfrm>
            <a:off x="369478" y="1185940"/>
            <a:ext cx="8317322" cy="51437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400"/>
              <a:buNone/>
            </a:pPr>
            <a:r>
              <a:rPr lang="en-GB" sz="2000" dirty="0">
                <a:latin typeface="Calibri" panose="020F0502020204030204" pitchFamily="34" charset="0"/>
                <a:ea typeface="Calibri" panose="020F0502020204030204" pitchFamily="34" charset="0"/>
                <a:cs typeface="Calibri" panose="020F0502020204030204" pitchFamily="34" charset="0"/>
              </a:rPr>
              <a:t>In Year 6 we use the expectations set for the end of KS2 to make our final judgement. They will be classified as..</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800"/>
              </a:spcBef>
              <a:spcAft>
                <a:spcPts val="0"/>
              </a:spcAft>
              <a:buClr>
                <a:srgbClr val="000000"/>
              </a:buClr>
              <a:buSzPts val="2400"/>
              <a:buNone/>
            </a:pPr>
            <a:r>
              <a:rPr lang="en-GB" sz="2000" dirty="0">
                <a:latin typeface="Calibri" panose="020F0502020204030204" pitchFamily="34" charset="0"/>
                <a:ea typeface="Calibri" panose="020F0502020204030204" pitchFamily="34" charset="0"/>
                <a:cs typeface="Calibri" panose="020F0502020204030204" pitchFamily="34" charset="0"/>
              </a:rPr>
              <a:t>Children are assessed at…</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800"/>
              </a:spcBef>
              <a:spcAft>
                <a:spcPts val="0"/>
              </a:spcAft>
              <a:buClr>
                <a:srgbClr val="000000"/>
              </a:buClr>
              <a:buSzPts val="2400"/>
              <a:buNone/>
            </a:pPr>
            <a:r>
              <a:rPr lang="en-GB" sz="2000" dirty="0">
                <a:latin typeface="Calibri" panose="020F0502020204030204" pitchFamily="34" charset="0"/>
                <a:ea typeface="Calibri" panose="020F0502020204030204" pitchFamily="34" charset="0"/>
                <a:cs typeface="Calibri" panose="020F0502020204030204" pitchFamily="34" charset="0"/>
              </a:rPr>
              <a:t>‘Working Towards’ (WT)</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800"/>
              </a:spcBef>
              <a:spcAft>
                <a:spcPts val="0"/>
              </a:spcAft>
              <a:buClr>
                <a:srgbClr val="000000"/>
              </a:buClr>
              <a:buSzPts val="2400"/>
              <a:buNone/>
            </a:pPr>
            <a:r>
              <a:rPr lang="en-GB" sz="2000" dirty="0">
                <a:latin typeface="Calibri" panose="020F0502020204030204" pitchFamily="34" charset="0"/>
                <a:ea typeface="Calibri" panose="020F0502020204030204" pitchFamily="34" charset="0"/>
                <a:cs typeface="Calibri" panose="020F0502020204030204" pitchFamily="34" charset="0"/>
              </a:rPr>
              <a:t>‘Working At’ (WA)</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800"/>
              </a:spcBef>
              <a:spcAft>
                <a:spcPts val="0"/>
              </a:spcAft>
              <a:buClr>
                <a:srgbClr val="000000"/>
              </a:buClr>
              <a:buSzPts val="2400"/>
              <a:buNone/>
            </a:pPr>
            <a:r>
              <a:rPr lang="en-GB" sz="2000" dirty="0">
                <a:latin typeface="Calibri" panose="020F0502020204030204" pitchFamily="34" charset="0"/>
                <a:ea typeface="Calibri" panose="020F0502020204030204" pitchFamily="34" charset="0"/>
                <a:cs typeface="Calibri" panose="020F0502020204030204" pitchFamily="34" charset="0"/>
              </a:rPr>
              <a:t>‘Working at Greater Depth’ (WGD)</a:t>
            </a:r>
            <a:endParaRPr sz="20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800"/>
              </a:spcBef>
              <a:spcAft>
                <a:spcPts val="0"/>
              </a:spcAft>
              <a:buClr>
                <a:srgbClr val="000000"/>
              </a:buClr>
              <a:buSzPts val="2400"/>
              <a:buNone/>
            </a:pPr>
            <a:r>
              <a:rPr lang="en-GB" sz="2000" dirty="0">
                <a:latin typeface="Calibri" panose="020F0502020204030204" pitchFamily="34" charset="0"/>
                <a:ea typeface="Calibri" panose="020F0502020204030204" pitchFamily="34" charset="0"/>
                <a:cs typeface="Calibri" panose="020F0502020204030204" pitchFamily="34" charset="0"/>
              </a:rPr>
              <a:t>It is important that they are able to show evidence for WT even though they may be able to reach targets in WA or WGD</a:t>
            </a:r>
            <a:endParaRPr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00000"/>
              </a:lnSpc>
              <a:spcBef>
                <a:spcPts val="800"/>
              </a:spcBef>
              <a:spcAft>
                <a:spcPts val="0"/>
              </a:spcAft>
              <a:buClr>
                <a:srgbClr val="000000"/>
              </a:buClr>
              <a:buSzPts val="2400"/>
              <a:buChar char="•"/>
            </a:pPr>
            <a:r>
              <a:rPr lang="en-GB" sz="2000" dirty="0">
                <a:latin typeface="Calibri" panose="020F0502020204030204" pitchFamily="34" charset="0"/>
                <a:ea typeface="Calibri" panose="020F0502020204030204" pitchFamily="34" charset="0"/>
                <a:cs typeface="Calibri" panose="020F0502020204030204" pitchFamily="34" charset="0"/>
              </a:rPr>
              <a:t>Assessments linked to this will usually take place towards the end of a writing unit using our own assessment criteria linked to KS2 expectations.</a:t>
            </a:r>
            <a:endParaRPr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00000"/>
              </a:lnSpc>
              <a:spcBef>
                <a:spcPts val="800"/>
              </a:spcBef>
              <a:spcAft>
                <a:spcPts val="0"/>
              </a:spcAft>
              <a:buClr>
                <a:srgbClr val="000000"/>
              </a:buClr>
              <a:buSzPts val="2400"/>
              <a:buChar char="•"/>
            </a:pPr>
            <a:r>
              <a:rPr lang="en-GB" sz="2000" dirty="0">
                <a:latin typeface="Calibri" panose="020F0502020204030204" pitchFamily="34" charset="0"/>
                <a:ea typeface="Calibri" panose="020F0502020204030204" pitchFamily="34" charset="0"/>
                <a:cs typeface="Calibri" panose="020F0502020204030204" pitchFamily="34" charset="0"/>
              </a:rPr>
              <a:t>Your child will have ‘cold’ writing assessments to complete throughout the year that will be moderated with other schools too.</a:t>
            </a:r>
            <a:endParaRPr sz="2000" dirty="0">
              <a:latin typeface="Calibri" panose="020F0502020204030204" pitchFamily="34" charset="0"/>
              <a:ea typeface="Calibri" panose="020F0502020204030204" pitchFamily="34" charset="0"/>
              <a:cs typeface="Calibri" panose="020F0502020204030204" pitchFamily="34" charset="0"/>
            </a:endParaRPr>
          </a:p>
          <a:p>
            <a:pPr marL="342900" lvl="0" indent="-190500" algn="l" rtl="0">
              <a:lnSpc>
                <a:spcPct val="100000"/>
              </a:lnSpc>
              <a:spcBef>
                <a:spcPts val="800"/>
              </a:spcBef>
              <a:spcAft>
                <a:spcPts val="0"/>
              </a:spcAft>
              <a:buClr>
                <a:srgbClr val="000000"/>
              </a:buClr>
              <a:buSzPts val="2400"/>
              <a:buNone/>
            </a:pP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pic>
        <p:nvPicPr>
          <p:cNvPr id="2" name="Picture 1">
            <a:extLst>
              <a:ext uri="{FF2B5EF4-FFF2-40B4-BE49-F238E27FC236}">
                <a16:creationId xmlns:a16="http://schemas.microsoft.com/office/drawing/2014/main" id="{1CD0B017-6968-4DBF-9A61-951A37E9AF3F}"/>
              </a:ext>
            </a:extLst>
          </p:cNvPr>
          <p:cNvPicPr>
            <a:picLocks noChangeAspect="1"/>
          </p:cNvPicPr>
          <p:nvPr/>
        </p:nvPicPr>
        <p:blipFill>
          <a:blip r:embed="rId3"/>
          <a:stretch>
            <a:fillRect/>
          </a:stretch>
        </p:blipFill>
        <p:spPr>
          <a:xfrm>
            <a:off x="308225" y="210673"/>
            <a:ext cx="7861255" cy="6097660"/>
          </a:xfrm>
          <a:prstGeom prst="rect">
            <a:avLst/>
          </a:prstGeom>
        </p:spPr>
      </p:pic>
      <p:sp>
        <p:nvSpPr>
          <p:cNvPr id="3" name="Google Shape;224;p20">
            <a:extLst>
              <a:ext uri="{FF2B5EF4-FFF2-40B4-BE49-F238E27FC236}">
                <a16:creationId xmlns:a16="http://schemas.microsoft.com/office/drawing/2014/main" id="{8FC7B7E4-C6D6-4CA7-9840-06FCBE1F751A}"/>
              </a:ext>
            </a:extLst>
          </p:cNvPr>
          <p:cNvSpPr txBox="1"/>
          <p:nvPr/>
        </p:nvSpPr>
        <p:spPr>
          <a:xfrm>
            <a:off x="6370075" y="4363948"/>
            <a:ext cx="2465700" cy="2108770"/>
          </a:xfrm>
          <a:prstGeom prst="rect">
            <a:avLst/>
          </a:prstGeom>
          <a:solidFill>
            <a:schemeClr val="accent1">
              <a:lumMod val="60000"/>
              <a:lumOff val="40000"/>
            </a:scheme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dirty="0">
                <a:solidFill>
                  <a:srgbClr val="000000"/>
                </a:solidFill>
                <a:latin typeface="Calibri"/>
                <a:ea typeface="Calibri"/>
                <a:cs typeface="Calibri"/>
                <a:sym typeface="Calibri"/>
              </a:rPr>
              <a:t>WT - Working </a:t>
            </a:r>
            <a:r>
              <a:rPr lang="en-GB" sz="3000" dirty="0">
                <a:latin typeface="Calibri"/>
                <a:ea typeface="Calibri"/>
                <a:cs typeface="Calibri"/>
                <a:sym typeface="Calibri"/>
              </a:rPr>
              <a:t>towards</a:t>
            </a:r>
            <a:r>
              <a:rPr lang="en-GB" sz="3000" b="0" i="0" u="none" strike="noStrike" cap="none" dirty="0">
                <a:solidFill>
                  <a:srgbClr val="000000"/>
                </a:solidFill>
                <a:latin typeface="Calibri"/>
                <a:ea typeface="Calibri"/>
                <a:cs typeface="Calibri"/>
                <a:sym typeface="Calibri"/>
              </a:rPr>
              <a:t> the expected standard.</a:t>
            </a:r>
            <a:endParaRPr sz="3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pic>
        <p:nvPicPr>
          <p:cNvPr id="223" name="Google Shape;223;p20"/>
          <p:cNvPicPr preferRelativeResize="0"/>
          <p:nvPr/>
        </p:nvPicPr>
        <p:blipFill rotWithShape="1">
          <a:blip r:embed="rId3">
            <a:alphaModFix/>
          </a:blip>
          <a:srcRect t="13763" r="45340"/>
          <a:stretch/>
        </p:blipFill>
        <p:spPr>
          <a:xfrm>
            <a:off x="0" y="0"/>
            <a:ext cx="6241550" cy="6858001"/>
          </a:xfrm>
          <a:prstGeom prst="rect">
            <a:avLst/>
          </a:prstGeom>
          <a:noFill/>
          <a:ln>
            <a:noFill/>
          </a:ln>
        </p:spPr>
      </p:pic>
      <p:sp>
        <p:nvSpPr>
          <p:cNvPr id="4" name="Google Shape;224;p20">
            <a:extLst>
              <a:ext uri="{FF2B5EF4-FFF2-40B4-BE49-F238E27FC236}">
                <a16:creationId xmlns:a16="http://schemas.microsoft.com/office/drawing/2014/main" id="{5D399B2E-C47E-4623-800F-C9C41687E491}"/>
              </a:ext>
            </a:extLst>
          </p:cNvPr>
          <p:cNvSpPr txBox="1"/>
          <p:nvPr/>
        </p:nvSpPr>
        <p:spPr>
          <a:xfrm>
            <a:off x="6370075" y="4363948"/>
            <a:ext cx="2465700" cy="2108770"/>
          </a:xfrm>
          <a:prstGeom prst="rect">
            <a:avLst/>
          </a:prstGeom>
          <a:solidFill>
            <a:schemeClr val="accent1">
              <a:lumMod val="60000"/>
              <a:lumOff val="40000"/>
            </a:scheme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dirty="0">
                <a:solidFill>
                  <a:srgbClr val="000000"/>
                </a:solidFill>
                <a:latin typeface="Calibri"/>
                <a:ea typeface="Calibri"/>
                <a:cs typeface="Calibri"/>
                <a:sym typeface="Calibri"/>
              </a:rPr>
              <a:t>WA - Working at</a:t>
            </a:r>
            <a:r>
              <a:rPr lang="en-GB" sz="3000" dirty="0">
                <a:latin typeface="Calibri"/>
                <a:ea typeface="Calibri"/>
                <a:cs typeface="Calibri"/>
                <a:sym typeface="Calibri"/>
              </a:rPr>
              <a:t> </a:t>
            </a:r>
            <a:r>
              <a:rPr lang="en-GB" sz="3000" b="0" i="0" u="none" strike="noStrike" cap="none" dirty="0">
                <a:solidFill>
                  <a:srgbClr val="000000"/>
                </a:solidFill>
                <a:latin typeface="Calibri"/>
                <a:ea typeface="Calibri"/>
                <a:cs typeface="Calibri"/>
                <a:sym typeface="Calibri"/>
              </a:rPr>
              <a:t>the expected standard.</a:t>
            </a:r>
            <a:endParaRPr sz="3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b="1" u="sng" dirty="0"/>
              <a:t>Aims</a:t>
            </a:r>
            <a:endParaRPr b="1" u="sng" dirty="0"/>
          </a:p>
        </p:txBody>
      </p:sp>
      <p:sp>
        <p:nvSpPr>
          <p:cNvPr id="110" name="Google Shape;110;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35756" algn="l" rtl="0">
              <a:lnSpc>
                <a:spcPct val="100000"/>
              </a:lnSpc>
              <a:spcBef>
                <a:spcPts val="0"/>
              </a:spcBef>
              <a:spcAft>
                <a:spcPts val="0"/>
              </a:spcAft>
              <a:buClr>
                <a:schemeClr val="dk1"/>
              </a:buClr>
              <a:buSzPts val="3200"/>
              <a:buChar char="•"/>
            </a:pPr>
            <a:r>
              <a:rPr lang="en-GB" sz="3200" dirty="0">
                <a:latin typeface="Calibri" panose="020F0502020204030204" pitchFamily="34" charset="0"/>
                <a:ea typeface="Calibri" panose="020F0502020204030204" pitchFamily="34" charset="0"/>
                <a:cs typeface="Calibri" panose="020F0502020204030204" pitchFamily="34" charset="0"/>
              </a:rPr>
              <a:t>To give you some ideas of ways to support / develop further learning at home.</a:t>
            </a:r>
            <a:endParaRPr sz="3200" dirty="0">
              <a:latin typeface="Calibri" panose="020F0502020204030204" pitchFamily="34" charset="0"/>
              <a:ea typeface="Calibri" panose="020F0502020204030204" pitchFamily="34" charset="0"/>
              <a:cs typeface="Calibri" panose="020F0502020204030204" pitchFamily="34" charset="0"/>
            </a:endParaRPr>
          </a:p>
          <a:p>
            <a:pPr marL="342900" lvl="0" indent="-139700" algn="l" rtl="0">
              <a:lnSpc>
                <a:spcPct val="100000"/>
              </a:lnSpc>
              <a:spcBef>
                <a:spcPts val="640"/>
              </a:spcBef>
              <a:spcAft>
                <a:spcPts val="0"/>
              </a:spcAft>
              <a:buClr>
                <a:schemeClr val="dk1"/>
              </a:buClr>
              <a:buSzPts val="1575"/>
              <a:buNone/>
            </a:pPr>
            <a:endParaRPr sz="3200" dirty="0">
              <a:latin typeface="Calibri" panose="020F0502020204030204" pitchFamily="34" charset="0"/>
              <a:ea typeface="Calibri" panose="020F0502020204030204" pitchFamily="34" charset="0"/>
              <a:cs typeface="Calibri" panose="020F0502020204030204" pitchFamily="34" charset="0"/>
            </a:endParaRPr>
          </a:p>
          <a:p>
            <a:pPr marL="342900" lvl="0" indent="-335756" algn="l" rtl="0">
              <a:lnSpc>
                <a:spcPct val="100000"/>
              </a:lnSpc>
              <a:spcBef>
                <a:spcPts val="640"/>
              </a:spcBef>
              <a:spcAft>
                <a:spcPts val="0"/>
              </a:spcAft>
              <a:buClr>
                <a:schemeClr val="dk1"/>
              </a:buClr>
              <a:buSzPts val="3200"/>
              <a:buChar char="•"/>
            </a:pPr>
            <a:r>
              <a:rPr lang="en-GB" sz="3200" dirty="0">
                <a:latin typeface="Calibri" panose="020F0502020204030204" pitchFamily="34" charset="0"/>
                <a:ea typeface="Calibri" panose="020F0502020204030204" pitchFamily="34" charset="0"/>
                <a:cs typeface="Calibri" panose="020F0502020204030204" pitchFamily="34" charset="0"/>
              </a:rPr>
              <a:t>To emphasise the importance of working as a team (child, parent/carer and teacher).</a:t>
            </a:r>
            <a:endParaRPr sz="3200" dirty="0">
              <a:latin typeface="Calibri" panose="020F0502020204030204" pitchFamily="34" charset="0"/>
              <a:ea typeface="Calibri" panose="020F0502020204030204" pitchFamily="34" charset="0"/>
              <a:cs typeface="Calibri" panose="020F0502020204030204" pitchFamily="34" charset="0"/>
            </a:endParaRPr>
          </a:p>
          <a:p>
            <a:pPr marL="342900" lvl="0" indent="-139700" algn="l" rtl="0">
              <a:lnSpc>
                <a:spcPct val="100000"/>
              </a:lnSpc>
              <a:spcBef>
                <a:spcPts val="640"/>
              </a:spcBef>
              <a:spcAft>
                <a:spcPts val="0"/>
              </a:spcAft>
              <a:buClr>
                <a:schemeClr val="dk1"/>
              </a:buClr>
              <a:buSzPts val="2700"/>
              <a:buNone/>
            </a:pPr>
            <a:endParaRPr b="1" dirty="0"/>
          </a:p>
          <a:p>
            <a:pPr marL="0" lvl="0" indent="0" algn="l" rtl="0">
              <a:lnSpc>
                <a:spcPct val="100000"/>
              </a:lnSpc>
              <a:spcBef>
                <a:spcPts val="640"/>
              </a:spcBef>
              <a:spcAft>
                <a:spcPts val="0"/>
              </a:spcAft>
              <a:buSzPts val="1224"/>
              <a:buNone/>
            </a:pPr>
            <a:endParaRPr dirty="0"/>
          </a:p>
          <a:p>
            <a:pPr marL="342900" lvl="0" indent="-139700" algn="l" rtl="0">
              <a:lnSpc>
                <a:spcPct val="100000"/>
              </a:lnSpc>
              <a:spcBef>
                <a:spcPts val="640"/>
              </a:spcBef>
              <a:spcAft>
                <a:spcPts val="0"/>
              </a:spcAft>
              <a:buClr>
                <a:schemeClr val="dk1"/>
              </a:buClr>
              <a:buSzPts val="2700"/>
              <a:buNone/>
            </a:pPr>
            <a:endParaRPr b="1" dirty="0"/>
          </a:p>
          <a:p>
            <a:pPr marL="0" lvl="0" indent="0" algn="l" rtl="0">
              <a:lnSpc>
                <a:spcPct val="100000"/>
              </a:lnSpc>
              <a:spcBef>
                <a:spcPts val="640"/>
              </a:spcBef>
              <a:spcAft>
                <a:spcPts val="0"/>
              </a:spcAft>
              <a:buClr>
                <a:schemeClr val="dk1"/>
              </a:buClr>
              <a:buSzPts val="2700"/>
              <a:buNone/>
            </a:pPr>
            <a:endParaRPr b="1" dirty="0"/>
          </a:p>
          <a:p>
            <a:pPr marL="0" lvl="0" indent="0" algn="l" rtl="0">
              <a:lnSpc>
                <a:spcPct val="100000"/>
              </a:lnSpc>
              <a:spcBef>
                <a:spcPts val="640"/>
              </a:spcBef>
              <a:spcAft>
                <a:spcPts val="0"/>
              </a:spcAft>
              <a:buClr>
                <a:schemeClr val="dk1"/>
              </a:buClr>
              <a:buSzPts val="2700"/>
              <a:buNone/>
            </a:pPr>
            <a:endParaRPr b="1" dirty="0"/>
          </a:p>
          <a:p>
            <a:pPr marL="0" lvl="0" indent="0" algn="l" rtl="0">
              <a:lnSpc>
                <a:spcPct val="100000"/>
              </a:lnSpc>
              <a:spcBef>
                <a:spcPts val="640"/>
              </a:spcBef>
              <a:spcAft>
                <a:spcPts val="0"/>
              </a:spcAft>
              <a:buClr>
                <a:schemeClr val="dk1"/>
              </a:buClr>
              <a:buSzPts val="2700"/>
              <a:buNone/>
            </a:pPr>
            <a:endParaRPr b="1" dirty="0"/>
          </a:p>
          <a:p>
            <a:pPr marL="0" lvl="0" indent="0" algn="l" rtl="0">
              <a:lnSpc>
                <a:spcPct val="100000"/>
              </a:lnSpc>
              <a:spcBef>
                <a:spcPts val="640"/>
              </a:spcBef>
              <a:spcAft>
                <a:spcPts val="0"/>
              </a:spcAft>
              <a:buClr>
                <a:schemeClr val="dk1"/>
              </a:buClr>
              <a:buSzPts val="2700"/>
              <a:buNone/>
            </a:pPr>
            <a:endParaRP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pic>
        <p:nvPicPr>
          <p:cNvPr id="229" name="Google Shape;229;p21"/>
          <p:cNvPicPr preferRelativeResize="0"/>
          <p:nvPr/>
        </p:nvPicPr>
        <p:blipFill rotWithShape="1">
          <a:blip r:embed="rId3">
            <a:alphaModFix/>
          </a:blip>
          <a:srcRect t="17785" r="46334" b="14436"/>
          <a:stretch/>
        </p:blipFill>
        <p:spPr>
          <a:xfrm>
            <a:off x="0" y="0"/>
            <a:ext cx="8206476" cy="6755100"/>
          </a:xfrm>
          <a:prstGeom prst="rect">
            <a:avLst/>
          </a:prstGeom>
          <a:noFill/>
          <a:ln>
            <a:noFill/>
          </a:ln>
        </p:spPr>
      </p:pic>
      <p:sp>
        <p:nvSpPr>
          <p:cNvPr id="5" name="Google Shape;224;p20">
            <a:extLst>
              <a:ext uri="{FF2B5EF4-FFF2-40B4-BE49-F238E27FC236}">
                <a16:creationId xmlns:a16="http://schemas.microsoft.com/office/drawing/2014/main" id="{8E738FF6-D86D-47EF-BEAC-F9804F4841D2}"/>
              </a:ext>
            </a:extLst>
          </p:cNvPr>
          <p:cNvSpPr txBox="1"/>
          <p:nvPr/>
        </p:nvSpPr>
        <p:spPr>
          <a:xfrm>
            <a:off x="5599416" y="4363948"/>
            <a:ext cx="3236359" cy="2108770"/>
          </a:xfrm>
          <a:prstGeom prst="rect">
            <a:avLst/>
          </a:prstGeom>
          <a:solidFill>
            <a:schemeClr val="accent1">
              <a:lumMod val="60000"/>
              <a:lumOff val="40000"/>
            </a:scheme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dirty="0">
                <a:solidFill>
                  <a:srgbClr val="000000"/>
                </a:solidFill>
                <a:latin typeface="Calibri"/>
                <a:ea typeface="Calibri"/>
                <a:cs typeface="Calibri"/>
                <a:sym typeface="Calibri"/>
              </a:rPr>
              <a:t>WGD - Working a</a:t>
            </a:r>
            <a:r>
              <a:rPr lang="en-GB" sz="3000" dirty="0">
                <a:latin typeface="Calibri"/>
                <a:ea typeface="Calibri"/>
                <a:cs typeface="Calibri"/>
                <a:sym typeface="Calibri"/>
              </a:rPr>
              <a:t>t greater depth </a:t>
            </a:r>
            <a:r>
              <a:rPr lang="en-GB" sz="3000" b="0" i="0" u="none" strike="noStrike" cap="none" dirty="0">
                <a:solidFill>
                  <a:srgbClr val="000000"/>
                </a:solidFill>
                <a:latin typeface="Calibri"/>
                <a:ea typeface="Calibri"/>
                <a:cs typeface="Calibri"/>
                <a:sym typeface="Calibri"/>
              </a:rPr>
              <a:t> (beyond expected standard).</a:t>
            </a:r>
            <a:endParaRPr sz="3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GB" u="sng" dirty="0"/>
              <a:t>Spelling</a:t>
            </a:r>
            <a:endParaRPr u="sng" dirty="0"/>
          </a:p>
        </p:txBody>
      </p:sp>
      <p:pic>
        <p:nvPicPr>
          <p:cNvPr id="236" name="Google Shape;236;p22"/>
          <p:cNvPicPr preferRelativeResize="0">
            <a:picLocks noGrp="1"/>
          </p:cNvPicPr>
          <p:nvPr>
            <p:ph type="body" idx="1"/>
          </p:nvPr>
        </p:nvPicPr>
        <p:blipFill rotWithShape="1">
          <a:blip r:embed="rId3">
            <a:alphaModFix/>
          </a:blip>
          <a:srcRect/>
          <a:stretch/>
        </p:blipFill>
        <p:spPr>
          <a:xfrm>
            <a:off x="7740352" y="188640"/>
            <a:ext cx="1085850" cy="1438275"/>
          </a:xfrm>
          <a:prstGeom prst="rect">
            <a:avLst/>
          </a:prstGeom>
          <a:noFill/>
          <a:ln>
            <a:noFill/>
          </a:ln>
        </p:spPr>
      </p:pic>
      <p:pic>
        <p:nvPicPr>
          <p:cNvPr id="4" name="Picture 3">
            <a:extLst>
              <a:ext uri="{FF2B5EF4-FFF2-40B4-BE49-F238E27FC236}">
                <a16:creationId xmlns:a16="http://schemas.microsoft.com/office/drawing/2014/main" id="{3EBB2E34-98FF-4CCF-9CD1-CF0705C7063B}"/>
              </a:ext>
            </a:extLst>
          </p:cNvPr>
          <p:cNvPicPr>
            <a:picLocks noChangeAspect="1"/>
          </p:cNvPicPr>
          <p:nvPr/>
        </p:nvPicPr>
        <p:blipFill>
          <a:blip r:embed="rId4"/>
          <a:stretch>
            <a:fillRect/>
          </a:stretch>
        </p:blipFill>
        <p:spPr>
          <a:xfrm>
            <a:off x="4156588" y="5341457"/>
            <a:ext cx="4530212" cy="101448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3"/>
          <p:cNvSpPr txBox="1">
            <a:spLocks noGrp="1"/>
          </p:cNvSpPr>
          <p:nvPr>
            <p:ph type="title"/>
          </p:nvPr>
        </p:nvSpPr>
        <p:spPr>
          <a:xfrm>
            <a:off x="-1238036" y="123291"/>
            <a:ext cx="8229600" cy="1143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400"/>
              <a:buFont typeface="Calibri"/>
              <a:buNone/>
            </a:pPr>
            <a:r>
              <a:rPr lang="en-GB" dirty="0"/>
              <a:t>Weekly Spellings</a:t>
            </a:r>
            <a:endParaRPr b="1" dirty="0"/>
          </a:p>
        </p:txBody>
      </p:sp>
      <p:sp>
        <p:nvSpPr>
          <p:cNvPr id="242" name="Google Shape;242;p23"/>
          <p:cNvSpPr txBox="1">
            <a:spLocks noGrp="1"/>
          </p:cNvSpPr>
          <p:nvPr>
            <p:ph type="body" idx="1"/>
          </p:nvPr>
        </p:nvSpPr>
        <p:spPr>
          <a:xfrm>
            <a:off x="457200" y="1143000"/>
            <a:ext cx="8229600" cy="4525959"/>
          </a:xfrm>
          <a:prstGeom prst="rect">
            <a:avLst/>
          </a:prstGeom>
          <a:noFill/>
          <a:ln>
            <a:noFill/>
          </a:ln>
        </p:spPr>
        <p:txBody>
          <a:bodyPr spcFirstLastPara="1" wrap="square" lIns="91425" tIns="45700" rIns="91425" bIns="45700" anchor="t" anchorCtr="0">
            <a:noAutofit/>
          </a:bodyPr>
          <a:lstStyle/>
          <a:p>
            <a:pPr indent="-457200">
              <a:spcBef>
                <a:spcPts val="800"/>
              </a:spcBef>
              <a:buClr>
                <a:srgbClr val="000000"/>
              </a:buClr>
              <a:buSzPts val="32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sym typeface="Comic Sans MS"/>
              </a:rPr>
              <a:t>Children will be set 10 spelling words a week to practise. </a:t>
            </a:r>
          </a:p>
          <a:p>
            <a:pPr indent="-457200">
              <a:spcBef>
                <a:spcPts val="800"/>
              </a:spcBef>
              <a:buClr>
                <a:srgbClr val="000000"/>
              </a:buClr>
              <a:buSzPts val="32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sym typeface="Comic Sans MS"/>
              </a:rPr>
              <a:t>In school, spellings will be practised daily in a variety of Spelling lessons that involve exploring the origin and definition of the week’s 10 words along with spelling patterns, syllables and other techniques to help the children take them on board. </a:t>
            </a:r>
          </a:p>
          <a:p>
            <a:pPr indent="-457200">
              <a:spcBef>
                <a:spcPts val="800"/>
              </a:spcBef>
              <a:buClr>
                <a:srgbClr val="000000"/>
              </a:buClr>
              <a:buSzPts val="32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sym typeface="Comic Sans MS"/>
              </a:rPr>
              <a:t>Children will be tested each week on a Thursday and will then receive the next week’s 10 words. </a:t>
            </a:r>
          </a:p>
          <a:p>
            <a:pPr indent="-457200">
              <a:spcBef>
                <a:spcPts val="800"/>
              </a:spcBef>
              <a:buClr>
                <a:srgbClr val="000000"/>
              </a:buClr>
              <a:buSzPts val="32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sym typeface="Comic Sans MS"/>
              </a:rPr>
              <a:t>Children will have access to Spelling Shed for further practise. </a:t>
            </a:r>
            <a:endParaRPr sz="2400" dirty="0">
              <a:latin typeface="Calibri" panose="020F0502020204030204" pitchFamily="34" charset="0"/>
              <a:ea typeface="Calibri" panose="020F0502020204030204" pitchFamily="34" charset="0"/>
              <a:cs typeface="Calibri" panose="020F0502020204030204" pitchFamily="34" charset="0"/>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9F8F14-1C0C-4A8F-A8F4-EAB83CA89D1C}"/>
              </a:ext>
            </a:extLst>
          </p:cNvPr>
          <p:cNvSpPr>
            <a:spLocks noGrp="1"/>
          </p:cNvSpPr>
          <p:nvPr>
            <p:ph type="body" idx="1"/>
          </p:nvPr>
        </p:nvSpPr>
        <p:spPr>
          <a:xfrm>
            <a:off x="457200" y="1306667"/>
            <a:ext cx="8229600" cy="4525963"/>
          </a:xfrm>
        </p:spPr>
        <p:txBody>
          <a:bodyPr>
            <a:normAutofit/>
          </a:bodyPr>
          <a:lstStyle/>
          <a:p>
            <a:pPr marL="150876" indent="0">
              <a:buNone/>
            </a:pPr>
            <a:r>
              <a:rPr lang="en-GB" sz="2000" dirty="0">
                <a:latin typeface="Calibri" panose="020F0502020204030204" pitchFamily="34" charset="0"/>
                <a:ea typeface="Calibri" panose="020F0502020204030204" pitchFamily="34" charset="0"/>
                <a:cs typeface="Calibri" panose="020F0502020204030204" pitchFamily="34" charset="0"/>
              </a:rPr>
              <a:t>All children will have a login to Spelling Shed where they can complete weekly assignments set by their teacher. These assignments will involve playing a variety of games and puzzles to practise that weeks spellings.  </a:t>
            </a:r>
          </a:p>
        </p:txBody>
      </p:sp>
      <p:sp>
        <p:nvSpPr>
          <p:cNvPr id="3" name="Title 2">
            <a:extLst>
              <a:ext uri="{FF2B5EF4-FFF2-40B4-BE49-F238E27FC236}">
                <a16:creationId xmlns:a16="http://schemas.microsoft.com/office/drawing/2014/main" id="{C18B9B38-FD8C-4045-AE06-ADEB9C0D4B3D}"/>
              </a:ext>
            </a:extLst>
          </p:cNvPr>
          <p:cNvSpPr>
            <a:spLocks noGrp="1"/>
          </p:cNvSpPr>
          <p:nvPr>
            <p:ph type="title"/>
          </p:nvPr>
        </p:nvSpPr>
        <p:spPr/>
        <p:txBody>
          <a:bodyPr/>
          <a:lstStyle/>
          <a:p>
            <a:r>
              <a:rPr lang="en-GB" dirty="0"/>
              <a:t>Spelling Shed</a:t>
            </a:r>
          </a:p>
        </p:txBody>
      </p:sp>
      <p:pic>
        <p:nvPicPr>
          <p:cNvPr id="4" name="Picture 3">
            <a:extLst>
              <a:ext uri="{FF2B5EF4-FFF2-40B4-BE49-F238E27FC236}">
                <a16:creationId xmlns:a16="http://schemas.microsoft.com/office/drawing/2014/main" id="{C910C8C1-5DBE-4FD1-BC46-C3E723FA53CF}"/>
              </a:ext>
            </a:extLst>
          </p:cNvPr>
          <p:cNvPicPr>
            <a:picLocks noChangeAspect="1"/>
          </p:cNvPicPr>
          <p:nvPr/>
        </p:nvPicPr>
        <p:blipFill>
          <a:blip r:embed="rId2"/>
          <a:stretch>
            <a:fillRect/>
          </a:stretch>
        </p:blipFill>
        <p:spPr>
          <a:xfrm>
            <a:off x="4572000" y="3296709"/>
            <a:ext cx="4289848" cy="3121549"/>
          </a:xfrm>
          <a:prstGeom prst="rect">
            <a:avLst/>
          </a:prstGeom>
        </p:spPr>
      </p:pic>
      <p:pic>
        <p:nvPicPr>
          <p:cNvPr id="5" name="Picture 4">
            <a:extLst>
              <a:ext uri="{FF2B5EF4-FFF2-40B4-BE49-F238E27FC236}">
                <a16:creationId xmlns:a16="http://schemas.microsoft.com/office/drawing/2014/main" id="{35BA2E99-DC95-4012-9F3A-BC9E3747C563}"/>
              </a:ext>
            </a:extLst>
          </p:cNvPr>
          <p:cNvPicPr>
            <a:picLocks noChangeAspect="1"/>
          </p:cNvPicPr>
          <p:nvPr/>
        </p:nvPicPr>
        <p:blipFill>
          <a:blip r:embed="rId3"/>
          <a:stretch>
            <a:fillRect/>
          </a:stretch>
        </p:blipFill>
        <p:spPr>
          <a:xfrm rot="19327769">
            <a:off x="-165644" y="4005816"/>
            <a:ext cx="4530212" cy="1014488"/>
          </a:xfrm>
          <a:prstGeom prst="rect">
            <a:avLst/>
          </a:prstGeom>
        </p:spPr>
      </p:pic>
    </p:spTree>
    <p:extLst>
      <p:ext uri="{BB962C8B-B14F-4D97-AF65-F5344CB8AC3E}">
        <p14:creationId xmlns:p14="http://schemas.microsoft.com/office/powerpoint/2010/main" val="373966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4"/>
          <p:cNvSpPr txBox="1">
            <a:spLocks noGrp="1"/>
          </p:cNvSpPr>
          <p:nvPr>
            <p:ph type="title"/>
          </p:nvPr>
        </p:nvSpPr>
        <p:spPr>
          <a:xfrm>
            <a:off x="457200" y="274640"/>
            <a:ext cx="8229600" cy="778096"/>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0000"/>
              </a:buClr>
              <a:buSzPts val="4400"/>
              <a:buFont typeface="Calibri"/>
              <a:buNone/>
            </a:pPr>
            <a:r>
              <a:rPr lang="en-GB"/>
              <a:t>Spelling help at home…</a:t>
            </a:r>
            <a:endParaRPr/>
          </a:p>
        </p:txBody>
      </p:sp>
      <p:sp>
        <p:nvSpPr>
          <p:cNvPr id="248" name="Google Shape;248;p24"/>
          <p:cNvSpPr txBox="1">
            <a:spLocks noGrp="1"/>
          </p:cNvSpPr>
          <p:nvPr>
            <p:ph type="body" idx="1"/>
          </p:nvPr>
        </p:nvSpPr>
        <p:spPr>
          <a:xfrm>
            <a:off x="385192" y="1124744"/>
            <a:ext cx="8229600" cy="482453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400"/>
              <a:buChar char="•"/>
            </a:pPr>
            <a:r>
              <a:rPr lang="en-GB" sz="2400"/>
              <a:t>Encourage your child to use the spellings in a sentence.</a:t>
            </a:r>
            <a:endParaRPr/>
          </a:p>
        </p:txBody>
      </p:sp>
      <p:sp>
        <p:nvSpPr>
          <p:cNvPr id="249" name="Google Shape;249;p24"/>
          <p:cNvSpPr/>
          <p:nvPr/>
        </p:nvSpPr>
        <p:spPr>
          <a:xfrm>
            <a:off x="748404" y="1772816"/>
            <a:ext cx="7488832" cy="304698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700"/>
              <a:buFont typeface="Arial"/>
              <a:buChar char="•"/>
            </a:pPr>
            <a:r>
              <a:rPr lang="en-GB" sz="2700" b="0" i="0" u="none" strike="noStrike" cap="none">
                <a:solidFill>
                  <a:schemeClr val="dk1"/>
                </a:solidFill>
                <a:latin typeface="Calibri"/>
                <a:ea typeface="Calibri"/>
                <a:cs typeface="Calibri"/>
                <a:sym typeface="Calibri"/>
              </a:rPr>
              <a:t>See if they can write the word correctly at other times, in different contexts. </a:t>
            </a:r>
            <a:endParaRPr sz="17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700"/>
              <a:buFont typeface="Arial"/>
              <a:buChar char="•"/>
            </a:pPr>
            <a:r>
              <a:rPr lang="en-GB" sz="2700" b="0" i="0" u="none" strike="noStrike" cap="none">
                <a:solidFill>
                  <a:schemeClr val="dk1"/>
                </a:solidFill>
                <a:latin typeface="Calibri"/>
                <a:ea typeface="Calibri"/>
                <a:cs typeface="Calibri"/>
                <a:sym typeface="Calibri"/>
              </a:rPr>
              <a:t>Helping them to learn and test spellings throughout the week.</a:t>
            </a:r>
            <a:endParaRPr sz="2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700"/>
              <a:buFont typeface="Arial"/>
              <a:buChar char="•"/>
            </a:pPr>
            <a:r>
              <a:rPr lang="en-GB" sz="2700" b="0" i="0" u="none" strike="noStrike" cap="none">
                <a:solidFill>
                  <a:schemeClr val="dk1"/>
                </a:solidFill>
                <a:latin typeface="Calibri"/>
                <a:ea typeface="Calibri"/>
                <a:cs typeface="Calibri"/>
                <a:sym typeface="Calibri"/>
              </a:rPr>
              <a:t>Helping to spot patterns. If they know how to spell </a:t>
            </a:r>
            <a:r>
              <a:rPr lang="en-GB" sz="2700" b="0" i="0" u="none" strike="noStrike" cap="none">
                <a:solidFill>
                  <a:srgbClr val="FF0000"/>
                </a:solidFill>
                <a:latin typeface="Calibri"/>
                <a:ea typeface="Calibri"/>
                <a:cs typeface="Calibri"/>
                <a:sym typeface="Calibri"/>
              </a:rPr>
              <a:t>light</a:t>
            </a:r>
            <a:r>
              <a:rPr lang="en-GB" sz="2700" b="0" i="0" u="none" strike="noStrike" cap="none">
                <a:solidFill>
                  <a:schemeClr val="dk1"/>
                </a:solidFill>
                <a:latin typeface="Calibri"/>
                <a:ea typeface="Calibri"/>
                <a:cs typeface="Calibri"/>
                <a:sym typeface="Calibri"/>
              </a:rPr>
              <a:t> then they can spell br</a:t>
            </a:r>
            <a:r>
              <a:rPr lang="en-GB" sz="2700" b="1" i="0" u="none" strike="noStrike" cap="none">
                <a:solidFill>
                  <a:srgbClr val="FF0000"/>
                </a:solidFill>
                <a:latin typeface="Calibri"/>
                <a:ea typeface="Calibri"/>
                <a:cs typeface="Calibri"/>
                <a:sym typeface="Calibri"/>
              </a:rPr>
              <a:t>igh</a:t>
            </a:r>
            <a:r>
              <a:rPr lang="en-GB" sz="2700" b="0" i="0" u="none" strike="noStrike" cap="none">
                <a:solidFill>
                  <a:schemeClr val="dk1"/>
                </a:solidFill>
                <a:latin typeface="Calibri"/>
                <a:ea typeface="Calibri"/>
                <a:cs typeface="Calibri"/>
                <a:sym typeface="Calibri"/>
              </a:rPr>
              <a:t>t, s</a:t>
            </a:r>
            <a:r>
              <a:rPr lang="en-GB" sz="2700" b="1" i="0" u="none" strike="noStrike" cap="none">
                <a:solidFill>
                  <a:srgbClr val="FF0000"/>
                </a:solidFill>
                <a:latin typeface="Calibri"/>
                <a:ea typeface="Calibri"/>
                <a:cs typeface="Calibri"/>
                <a:sym typeface="Calibri"/>
              </a:rPr>
              <a:t>igh</a:t>
            </a:r>
            <a:r>
              <a:rPr lang="en-GB" sz="2700" b="0" i="0" u="none" strike="noStrike" cap="none">
                <a:solidFill>
                  <a:schemeClr val="dk1"/>
                </a:solidFill>
                <a:latin typeface="Calibri"/>
                <a:ea typeface="Calibri"/>
                <a:cs typeface="Calibri"/>
                <a:sym typeface="Calibri"/>
              </a:rPr>
              <a:t>t, m</a:t>
            </a:r>
            <a:r>
              <a:rPr lang="en-GB" sz="2700" b="1" i="0" u="none" strike="noStrike" cap="none">
                <a:solidFill>
                  <a:srgbClr val="FF0000"/>
                </a:solidFill>
                <a:latin typeface="Calibri"/>
                <a:ea typeface="Calibri"/>
                <a:cs typeface="Calibri"/>
                <a:sym typeface="Calibri"/>
              </a:rPr>
              <a:t>igh</a:t>
            </a:r>
            <a:r>
              <a:rPr lang="en-GB" sz="2700" b="0" i="0" u="none" strike="noStrike" cap="none">
                <a:solidFill>
                  <a:schemeClr val="dk1"/>
                </a:solidFill>
                <a:latin typeface="Calibri"/>
                <a:ea typeface="Calibri"/>
                <a:cs typeface="Calibri"/>
                <a:sym typeface="Calibri"/>
              </a:rPr>
              <a:t>t…</a:t>
            </a:r>
            <a:endParaRPr sz="27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700"/>
              <a:buFont typeface="Arial"/>
              <a:buChar char="•"/>
            </a:pPr>
            <a:r>
              <a:rPr lang="en-GB" sz="2700" b="0" i="0" u="none" strike="noStrike" cap="none">
                <a:solidFill>
                  <a:schemeClr val="dk1"/>
                </a:solidFill>
                <a:latin typeface="Calibri"/>
                <a:ea typeface="Calibri"/>
                <a:cs typeface="Calibri"/>
                <a:sym typeface="Calibri"/>
              </a:rPr>
              <a:t>Discussing words and patterns when they come up in ‘life’ experiences</a:t>
            </a: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GB" u="sng" dirty="0"/>
              <a:t>Maths</a:t>
            </a:r>
            <a:endParaRPr u="sng" dirty="0"/>
          </a:p>
        </p:txBody>
      </p:sp>
      <p:pic>
        <p:nvPicPr>
          <p:cNvPr id="261" name="Google Shape;261;p26"/>
          <p:cNvPicPr preferRelativeResize="0">
            <a:picLocks noGrp="1"/>
          </p:cNvPicPr>
          <p:nvPr>
            <p:ph type="body" idx="1"/>
          </p:nvPr>
        </p:nvPicPr>
        <p:blipFill rotWithShape="1">
          <a:blip r:embed="rId3">
            <a:alphaModFix/>
          </a:blip>
          <a:srcRect/>
          <a:stretch/>
        </p:blipFill>
        <p:spPr>
          <a:xfrm>
            <a:off x="7740352" y="188640"/>
            <a:ext cx="1085850" cy="1438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28"/>
          <p:cNvSpPr txBox="1">
            <a:spLocks noGrp="1"/>
          </p:cNvSpPr>
          <p:nvPr>
            <p:ph type="body" idx="1"/>
          </p:nvPr>
        </p:nvSpPr>
        <p:spPr>
          <a:xfrm>
            <a:off x="457200" y="1336192"/>
            <a:ext cx="8424936" cy="4698848"/>
          </a:xfrm>
          <a:prstGeom prst="rect">
            <a:avLst/>
          </a:prstGeom>
          <a:noFill/>
          <a:ln>
            <a:noFill/>
          </a:ln>
        </p:spPr>
        <p:txBody>
          <a:bodyPr spcFirstLastPara="1" wrap="square" lIns="182875" tIns="91425" rIns="91425" bIns="45700" anchor="t" anchorCtr="0">
            <a:normAutofit/>
          </a:bodyPr>
          <a:lstStyle/>
          <a:p>
            <a:pPr marL="0" lvl="0" indent="0" algn="l" rtl="0">
              <a:lnSpc>
                <a:spcPct val="100000"/>
              </a:lnSpc>
              <a:spcBef>
                <a:spcPts val="0"/>
              </a:spcBef>
              <a:spcAft>
                <a:spcPts val="0"/>
              </a:spcAft>
              <a:buSzPts val="2240"/>
              <a:buNone/>
            </a:pPr>
            <a:r>
              <a:rPr lang="en-GB"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omic Sans MS"/>
              </a:rPr>
              <a:t>The curriculum in Maths has been designed with three main aims:</a:t>
            </a:r>
          </a:p>
          <a:p>
            <a:pPr marL="0" lvl="0" indent="0" algn="l" rtl="0">
              <a:lnSpc>
                <a:spcPct val="100000"/>
              </a:lnSpc>
              <a:spcBef>
                <a:spcPts val="0"/>
              </a:spcBef>
              <a:spcAft>
                <a:spcPts val="0"/>
              </a:spcAft>
              <a:buSzPts val="2240"/>
              <a:buNone/>
            </a:pPr>
            <a:endParaRPr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48640" lvl="1" indent="-201168" algn="l" rtl="0">
              <a:lnSpc>
                <a:spcPct val="100000"/>
              </a:lnSpc>
              <a:spcBef>
                <a:spcPts val="250"/>
              </a:spcBef>
              <a:spcAft>
                <a:spcPts val="0"/>
              </a:spcAft>
              <a:buSzPts val="2400"/>
              <a:buChar char="◦"/>
            </a:pPr>
            <a:r>
              <a:rPr lang="en-GB"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omic Sans MS"/>
              </a:rPr>
              <a:t>Fluency (arithmetic)</a:t>
            </a:r>
            <a:endParaRPr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48640" lvl="1" indent="-201168" algn="l" rtl="0">
              <a:lnSpc>
                <a:spcPct val="100000"/>
              </a:lnSpc>
              <a:spcBef>
                <a:spcPts val="250"/>
              </a:spcBef>
              <a:spcAft>
                <a:spcPts val="0"/>
              </a:spcAft>
              <a:buSzPts val="2400"/>
              <a:buChar char="◦"/>
            </a:pPr>
            <a:r>
              <a:rPr lang="en-GB"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omic Sans MS"/>
              </a:rPr>
              <a:t>Reasoning </a:t>
            </a:r>
            <a:endParaRPr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48640" lvl="1" indent="-201168" algn="l" rtl="0">
              <a:lnSpc>
                <a:spcPct val="100000"/>
              </a:lnSpc>
              <a:spcBef>
                <a:spcPts val="250"/>
              </a:spcBef>
              <a:spcAft>
                <a:spcPts val="0"/>
              </a:spcAft>
              <a:buSzPts val="2400"/>
              <a:buChar char="◦"/>
            </a:pPr>
            <a:r>
              <a:rPr lang="en-GB"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omic Sans MS"/>
              </a:rPr>
              <a:t>Problem solving</a:t>
            </a:r>
            <a:endParaRPr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250"/>
              </a:spcBef>
              <a:spcAft>
                <a:spcPts val="0"/>
              </a:spcAft>
              <a:buSzPts val="2240"/>
              <a:buNone/>
            </a:pPr>
            <a:endParaRPr dirty="0"/>
          </a:p>
        </p:txBody>
      </p:sp>
      <p:sp>
        <p:nvSpPr>
          <p:cNvPr id="4" name="Google Shape;272;p28">
            <a:extLst>
              <a:ext uri="{FF2B5EF4-FFF2-40B4-BE49-F238E27FC236}">
                <a16:creationId xmlns:a16="http://schemas.microsoft.com/office/drawing/2014/main" id="{763E09C1-AA37-4CE5-B095-DBB46707855F}"/>
              </a:ext>
            </a:extLst>
          </p:cNvPr>
          <p:cNvSpPr txBox="1">
            <a:spLocks/>
          </p:cNvSpPr>
          <p:nvPr/>
        </p:nvSpPr>
        <p:spPr>
          <a:xfrm>
            <a:off x="184421" y="0"/>
            <a:ext cx="8183880" cy="105156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Lucida Sans"/>
              <a:buNone/>
              <a:defRPr sz="4100" b="1" i="0" u="none" strike="noStrike" cap="none">
                <a:solidFill>
                  <a:schemeClr val="dk2"/>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8C3C"/>
              </a:buClr>
              <a:buSzPts val="3600"/>
              <a:buFont typeface="Verdana"/>
              <a:buNone/>
            </a:pPr>
            <a:r>
              <a:rPr lang="en-GB"/>
              <a:t>Maths Curriculum</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a:spLocks noGrp="1"/>
          </p:cNvSpPr>
          <p:nvPr>
            <p:ph type="body" idx="1"/>
          </p:nvPr>
        </p:nvSpPr>
        <p:spPr>
          <a:xfrm>
            <a:off x="480060" y="1166773"/>
            <a:ext cx="8183880" cy="4914872"/>
          </a:xfrm>
          <a:prstGeom prst="rect">
            <a:avLst/>
          </a:prstGeom>
          <a:noFill/>
          <a:ln>
            <a:noFill/>
          </a:ln>
        </p:spPr>
        <p:txBody>
          <a:bodyPr spcFirstLastPara="1" wrap="square" lIns="182875" tIns="91425" rIns="91425" bIns="45700" anchor="t" anchorCtr="0">
            <a:normAutofit lnSpcReduction="10000"/>
          </a:bodyPr>
          <a:lstStyle/>
          <a:p>
            <a:pPr marL="0" indent="0">
              <a:lnSpc>
                <a:spcPct val="80000"/>
              </a:lnSpc>
              <a:spcBef>
                <a:spcPts val="0"/>
              </a:spcBef>
              <a:buSzPts val="2072"/>
              <a:buNone/>
            </a:pPr>
            <a:r>
              <a:rPr lang="en-GB" sz="2600" dirty="0">
                <a:latin typeface="Calibri" panose="020F0502020204030204" pitchFamily="34" charset="0"/>
                <a:ea typeface="Calibri" panose="020F0502020204030204" pitchFamily="34" charset="0"/>
                <a:cs typeface="Calibri" panose="020F0502020204030204" pitchFamily="34" charset="0"/>
                <a:sym typeface="Comic Sans MS"/>
              </a:rPr>
              <a:t>The curriculum breaks mathematics up into the following areas:</a:t>
            </a:r>
            <a:endParaRPr sz="2600"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250"/>
              </a:spcBef>
              <a:buSzPts val="2072"/>
              <a:buNone/>
            </a:pPr>
            <a:endParaRPr sz="2600" dirty="0">
              <a:latin typeface="Calibri" panose="020F0502020204030204" pitchFamily="34" charset="0"/>
              <a:ea typeface="Calibri" panose="020F0502020204030204" pitchFamily="34" charset="0"/>
              <a:cs typeface="Calibri" panose="020F0502020204030204" pitchFamily="34" charset="0"/>
              <a:sym typeface="Comic Sans MS"/>
            </a:endParaRPr>
          </a:p>
          <a:p>
            <a:pPr marL="0" lvl="0" indent="0" algn="l" rtl="0">
              <a:lnSpc>
                <a:spcPct val="80000"/>
              </a:lnSpc>
              <a:spcBef>
                <a:spcPts val="250"/>
              </a:spcBef>
              <a:spcAft>
                <a:spcPts val="0"/>
              </a:spcAft>
              <a:buSzPts val="2072"/>
              <a:buNone/>
            </a:pPr>
            <a:r>
              <a:rPr lang="en-GB" sz="2600" dirty="0">
                <a:latin typeface="Calibri" panose="020F0502020204030204" pitchFamily="34" charset="0"/>
                <a:ea typeface="Calibri" panose="020F0502020204030204" pitchFamily="34" charset="0"/>
                <a:cs typeface="Calibri" panose="020F0502020204030204" pitchFamily="34" charset="0"/>
                <a:sym typeface="Comic Sans MS"/>
              </a:rPr>
              <a:t>Number:</a:t>
            </a:r>
            <a:endParaRPr sz="2600" dirty="0">
              <a:latin typeface="Calibri" panose="020F0502020204030204" pitchFamily="34" charset="0"/>
              <a:ea typeface="Calibri" panose="020F0502020204030204" pitchFamily="34" charset="0"/>
              <a:cs typeface="Calibri" panose="020F0502020204030204" pitchFamily="34" charset="0"/>
            </a:endParaRPr>
          </a:p>
          <a:p>
            <a:pPr marL="347472" lvl="1" indent="0" algn="l" rtl="0">
              <a:lnSpc>
                <a:spcPct val="80000"/>
              </a:lnSpc>
              <a:spcBef>
                <a:spcPts val="250"/>
              </a:spcBef>
              <a:spcAft>
                <a:spcPts val="0"/>
              </a:spcAft>
              <a:buSzPts val="1757"/>
              <a:buNone/>
            </a:pPr>
            <a:r>
              <a:rPr lang="en-GB" sz="2600" dirty="0">
                <a:latin typeface="Calibri" panose="020F0502020204030204" pitchFamily="34" charset="0"/>
                <a:ea typeface="Calibri" panose="020F0502020204030204" pitchFamily="34" charset="0"/>
                <a:cs typeface="Calibri" panose="020F0502020204030204" pitchFamily="34" charset="0"/>
                <a:sym typeface="Comic Sans MS"/>
              </a:rPr>
              <a:t>Place value</a:t>
            </a:r>
            <a:endParaRPr sz="2600" dirty="0">
              <a:latin typeface="Calibri" panose="020F0502020204030204" pitchFamily="34" charset="0"/>
              <a:ea typeface="Calibri" panose="020F0502020204030204" pitchFamily="34" charset="0"/>
              <a:cs typeface="Calibri" panose="020F0502020204030204" pitchFamily="34" charset="0"/>
            </a:endParaRPr>
          </a:p>
          <a:p>
            <a:pPr marL="347472" lvl="1" indent="0" algn="l" rtl="0">
              <a:lnSpc>
                <a:spcPct val="80000"/>
              </a:lnSpc>
              <a:spcBef>
                <a:spcPts val="250"/>
              </a:spcBef>
              <a:spcAft>
                <a:spcPts val="0"/>
              </a:spcAft>
              <a:buSzPts val="1757"/>
              <a:buNone/>
            </a:pPr>
            <a:r>
              <a:rPr lang="en-GB" sz="2600" dirty="0">
                <a:latin typeface="Calibri" panose="020F0502020204030204" pitchFamily="34" charset="0"/>
                <a:ea typeface="Calibri" panose="020F0502020204030204" pitchFamily="34" charset="0"/>
                <a:cs typeface="Calibri" panose="020F0502020204030204" pitchFamily="34" charset="0"/>
                <a:sym typeface="Comic Sans MS"/>
              </a:rPr>
              <a:t>Addition and subtraction</a:t>
            </a:r>
            <a:endParaRPr sz="2600" dirty="0">
              <a:latin typeface="Calibri" panose="020F0502020204030204" pitchFamily="34" charset="0"/>
              <a:ea typeface="Calibri" panose="020F0502020204030204" pitchFamily="34" charset="0"/>
              <a:cs typeface="Calibri" panose="020F0502020204030204" pitchFamily="34" charset="0"/>
            </a:endParaRPr>
          </a:p>
          <a:p>
            <a:pPr marL="347472" lvl="1" indent="0" algn="l" rtl="0">
              <a:lnSpc>
                <a:spcPct val="80000"/>
              </a:lnSpc>
              <a:spcBef>
                <a:spcPts val="250"/>
              </a:spcBef>
              <a:spcAft>
                <a:spcPts val="0"/>
              </a:spcAft>
              <a:buSzPts val="1757"/>
              <a:buNone/>
            </a:pPr>
            <a:r>
              <a:rPr lang="en-GB" sz="2600" dirty="0">
                <a:latin typeface="Calibri" panose="020F0502020204030204" pitchFamily="34" charset="0"/>
                <a:ea typeface="Calibri" panose="020F0502020204030204" pitchFamily="34" charset="0"/>
                <a:cs typeface="Calibri" panose="020F0502020204030204" pitchFamily="34" charset="0"/>
                <a:sym typeface="Comic Sans MS"/>
              </a:rPr>
              <a:t>Multiplication and division</a:t>
            </a:r>
            <a:endParaRPr sz="2600" dirty="0">
              <a:latin typeface="Calibri" panose="020F0502020204030204" pitchFamily="34" charset="0"/>
              <a:ea typeface="Calibri" panose="020F0502020204030204" pitchFamily="34" charset="0"/>
              <a:cs typeface="Calibri" panose="020F0502020204030204" pitchFamily="34" charset="0"/>
            </a:endParaRPr>
          </a:p>
          <a:p>
            <a:pPr marL="347472" lvl="1" indent="0" algn="l" rtl="0">
              <a:lnSpc>
                <a:spcPct val="80000"/>
              </a:lnSpc>
              <a:spcBef>
                <a:spcPts val="250"/>
              </a:spcBef>
              <a:spcAft>
                <a:spcPts val="0"/>
              </a:spcAft>
              <a:buSzPts val="1757"/>
              <a:buNone/>
            </a:pPr>
            <a:r>
              <a:rPr lang="en-GB" sz="2600" dirty="0">
                <a:latin typeface="Calibri" panose="020F0502020204030204" pitchFamily="34" charset="0"/>
                <a:ea typeface="Calibri" panose="020F0502020204030204" pitchFamily="34" charset="0"/>
                <a:cs typeface="Calibri" panose="020F0502020204030204" pitchFamily="34" charset="0"/>
                <a:sym typeface="Comic Sans MS"/>
              </a:rPr>
              <a:t>Fractions, decimals and percentages</a:t>
            </a:r>
            <a:endParaRPr sz="2600" dirty="0">
              <a:latin typeface="Calibri" panose="020F0502020204030204" pitchFamily="34" charset="0"/>
              <a:ea typeface="Calibri" panose="020F0502020204030204" pitchFamily="34" charset="0"/>
              <a:cs typeface="Calibri" panose="020F0502020204030204" pitchFamily="34" charset="0"/>
            </a:endParaRPr>
          </a:p>
          <a:p>
            <a:pPr marL="459042" lvl="1" indent="0">
              <a:lnSpc>
                <a:spcPct val="80000"/>
              </a:lnSpc>
              <a:spcBef>
                <a:spcPts val="250"/>
              </a:spcBef>
              <a:buSzPts val="1757"/>
              <a:buNone/>
            </a:pPr>
            <a:endParaRPr sz="2600" dirty="0">
              <a:latin typeface="Calibri" panose="020F0502020204030204" pitchFamily="34" charset="0"/>
              <a:ea typeface="Calibri" panose="020F0502020204030204" pitchFamily="34" charset="0"/>
              <a:cs typeface="Calibri" panose="020F0502020204030204" pitchFamily="34" charset="0"/>
              <a:sym typeface="Comic Sans MS"/>
            </a:endParaRPr>
          </a:p>
          <a:p>
            <a:pPr marL="0" lvl="0" indent="0" algn="l" rtl="0">
              <a:lnSpc>
                <a:spcPct val="80000"/>
              </a:lnSpc>
              <a:spcBef>
                <a:spcPts val="250"/>
              </a:spcBef>
              <a:spcAft>
                <a:spcPts val="0"/>
              </a:spcAft>
              <a:buSzPts val="2072"/>
              <a:buNone/>
            </a:pPr>
            <a:r>
              <a:rPr lang="en-GB" sz="2600" dirty="0">
                <a:latin typeface="Calibri" panose="020F0502020204030204" pitchFamily="34" charset="0"/>
                <a:ea typeface="Calibri" panose="020F0502020204030204" pitchFamily="34" charset="0"/>
                <a:cs typeface="Calibri" panose="020F0502020204030204" pitchFamily="34" charset="0"/>
                <a:sym typeface="Comic Sans MS"/>
              </a:rPr>
              <a:t>Measurement</a:t>
            </a:r>
            <a:endParaRPr sz="2600"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250"/>
              </a:spcBef>
              <a:buSzPts val="2072"/>
              <a:buNone/>
            </a:pPr>
            <a:endParaRPr sz="2600" dirty="0">
              <a:latin typeface="Calibri" panose="020F0502020204030204" pitchFamily="34" charset="0"/>
              <a:ea typeface="Calibri" panose="020F0502020204030204" pitchFamily="34" charset="0"/>
              <a:cs typeface="Calibri" panose="020F0502020204030204" pitchFamily="34" charset="0"/>
              <a:sym typeface="Comic Sans MS"/>
            </a:endParaRPr>
          </a:p>
          <a:p>
            <a:pPr marL="0" lvl="0" indent="0" algn="l" rtl="0">
              <a:lnSpc>
                <a:spcPct val="80000"/>
              </a:lnSpc>
              <a:spcBef>
                <a:spcPts val="250"/>
              </a:spcBef>
              <a:spcAft>
                <a:spcPts val="0"/>
              </a:spcAft>
              <a:buSzPts val="2072"/>
              <a:buNone/>
            </a:pPr>
            <a:r>
              <a:rPr lang="en-GB" sz="2600" dirty="0">
                <a:latin typeface="Calibri" panose="020F0502020204030204" pitchFamily="34" charset="0"/>
                <a:ea typeface="Calibri" panose="020F0502020204030204" pitchFamily="34" charset="0"/>
                <a:cs typeface="Calibri" panose="020F0502020204030204" pitchFamily="34" charset="0"/>
                <a:sym typeface="Comic Sans MS"/>
              </a:rPr>
              <a:t>Geometry</a:t>
            </a:r>
            <a:r>
              <a:rPr lang="en-GB" sz="2600" i="1" dirty="0">
                <a:latin typeface="Calibri" panose="020F0502020204030204" pitchFamily="34" charset="0"/>
                <a:ea typeface="Calibri" panose="020F0502020204030204" pitchFamily="34" charset="0"/>
                <a:cs typeface="Calibri" panose="020F0502020204030204" pitchFamily="34" charset="0"/>
                <a:sym typeface="Comic Sans MS"/>
              </a:rPr>
              <a:t>(Properties of shapes and position and direction) </a:t>
            </a:r>
            <a:endParaRPr sz="2600" i="1" dirty="0">
              <a:latin typeface="Calibri" panose="020F0502020204030204" pitchFamily="34" charset="0"/>
              <a:ea typeface="Calibri" panose="020F0502020204030204" pitchFamily="34" charset="0"/>
              <a:cs typeface="Calibri" panose="020F0502020204030204" pitchFamily="34" charset="0"/>
              <a:sym typeface="Comic Sans MS"/>
            </a:endParaRPr>
          </a:p>
          <a:p>
            <a:pPr marL="89258" indent="0">
              <a:lnSpc>
                <a:spcPct val="80000"/>
              </a:lnSpc>
              <a:spcBef>
                <a:spcPts val="250"/>
              </a:spcBef>
              <a:buSzPts val="1406"/>
              <a:buNone/>
            </a:pPr>
            <a:endParaRPr sz="2600" dirty="0">
              <a:latin typeface="Calibri" panose="020F0502020204030204" pitchFamily="34" charset="0"/>
              <a:ea typeface="Calibri" panose="020F0502020204030204" pitchFamily="34" charset="0"/>
              <a:cs typeface="Calibri" panose="020F0502020204030204" pitchFamily="34" charset="0"/>
              <a:sym typeface="Comic Sans MS"/>
            </a:endParaRPr>
          </a:p>
          <a:p>
            <a:pPr marL="0" lvl="0" indent="0" algn="l" rtl="0">
              <a:lnSpc>
                <a:spcPct val="80000"/>
              </a:lnSpc>
              <a:spcBef>
                <a:spcPts val="250"/>
              </a:spcBef>
              <a:spcAft>
                <a:spcPts val="0"/>
              </a:spcAft>
              <a:buSzPts val="2072"/>
              <a:buNone/>
            </a:pPr>
            <a:r>
              <a:rPr lang="en-GB" sz="2600" dirty="0">
                <a:latin typeface="Calibri" panose="020F0502020204030204" pitchFamily="34" charset="0"/>
                <a:ea typeface="Calibri" panose="020F0502020204030204" pitchFamily="34" charset="0"/>
                <a:cs typeface="Calibri" panose="020F0502020204030204" pitchFamily="34" charset="0"/>
                <a:sym typeface="Comic Sans MS"/>
              </a:rPr>
              <a:t>Statistics</a:t>
            </a:r>
            <a:endParaRPr sz="2600" i="1" dirty="0">
              <a:latin typeface="Calibri" panose="020F0502020204030204" pitchFamily="34" charset="0"/>
              <a:ea typeface="Calibri" panose="020F0502020204030204" pitchFamily="34" charset="0"/>
              <a:cs typeface="Calibri" panose="020F0502020204030204" pitchFamily="34" charset="0"/>
              <a:sym typeface="Comic Sans MS"/>
            </a:endParaRPr>
          </a:p>
          <a:p>
            <a:pPr marL="0" lvl="0" indent="0" algn="l" rtl="0">
              <a:lnSpc>
                <a:spcPct val="80000"/>
              </a:lnSpc>
              <a:spcBef>
                <a:spcPts val="250"/>
              </a:spcBef>
              <a:spcAft>
                <a:spcPts val="0"/>
              </a:spcAft>
              <a:buSzPts val="1480"/>
              <a:buNone/>
            </a:pPr>
            <a:endParaRPr sz="1850" i="1" dirty="0"/>
          </a:p>
        </p:txBody>
      </p:sp>
      <p:sp>
        <p:nvSpPr>
          <p:cNvPr id="3" name="Google Shape;272;p28">
            <a:extLst>
              <a:ext uri="{FF2B5EF4-FFF2-40B4-BE49-F238E27FC236}">
                <a16:creationId xmlns:a16="http://schemas.microsoft.com/office/drawing/2014/main" id="{1E1E909C-3112-46BF-A1B5-CB72C1EAA314}"/>
              </a:ext>
            </a:extLst>
          </p:cNvPr>
          <p:cNvSpPr txBox="1">
            <a:spLocks noGrp="1"/>
          </p:cNvSpPr>
          <p:nvPr>
            <p:ph type="title"/>
          </p:nvPr>
        </p:nvSpPr>
        <p:spPr>
          <a:xfrm>
            <a:off x="184421" y="0"/>
            <a:ext cx="8183880" cy="105156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8C3C"/>
              </a:buClr>
              <a:buSzPts val="3600"/>
              <a:buFont typeface="Verdana"/>
              <a:buNone/>
            </a:pPr>
            <a:r>
              <a:rPr lang="en-GB" dirty="0"/>
              <a:t>Maths Curriculum</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5"/>
          <p:cNvSpPr txBox="1">
            <a:spLocks noGrp="1"/>
          </p:cNvSpPr>
          <p:nvPr>
            <p:ph type="title"/>
          </p:nvPr>
        </p:nvSpPr>
        <p:spPr>
          <a:xfrm>
            <a:off x="-200346" y="18238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GB" dirty="0"/>
              <a:t>Times Tables </a:t>
            </a:r>
            <a:r>
              <a:rPr lang="en-GB" dirty="0" err="1"/>
              <a:t>Rockstars</a:t>
            </a:r>
            <a:endParaRPr dirty="0"/>
          </a:p>
        </p:txBody>
      </p:sp>
      <p:sp>
        <p:nvSpPr>
          <p:cNvPr id="5" name="Text Placeholder 1">
            <a:extLst>
              <a:ext uri="{FF2B5EF4-FFF2-40B4-BE49-F238E27FC236}">
                <a16:creationId xmlns:a16="http://schemas.microsoft.com/office/drawing/2014/main" id="{EC7F9F40-BEE5-4A4F-9BD2-36F4D6C796D2}"/>
              </a:ext>
            </a:extLst>
          </p:cNvPr>
          <p:cNvSpPr txBox="1">
            <a:spLocks/>
          </p:cNvSpPr>
          <p:nvPr/>
        </p:nvSpPr>
        <p:spPr>
          <a:xfrm>
            <a:off x="580490" y="1217591"/>
            <a:ext cx="8229600" cy="45259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06324" algn="l" rtl="0">
              <a:lnSpc>
                <a:spcPct val="100000"/>
              </a:lnSpc>
              <a:spcBef>
                <a:spcPts val="400"/>
              </a:spcBef>
              <a:spcAft>
                <a:spcPts val="0"/>
              </a:spcAft>
              <a:buClr>
                <a:schemeClr val="accent1"/>
              </a:buClr>
              <a:buSzPts val="1224"/>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42900" algn="l" rtl="0">
              <a:lnSpc>
                <a:spcPct val="100000"/>
              </a:lnSpc>
              <a:spcBef>
                <a:spcPts val="324"/>
              </a:spcBef>
              <a:spcAft>
                <a:spcPts val="0"/>
              </a:spcAft>
              <a:buClr>
                <a:schemeClr val="accent1"/>
              </a:buClr>
              <a:buSzPts val="18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50"/>
              </a:spcBef>
              <a:spcAft>
                <a:spcPts val="0"/>
              </a:spcAft>
              <a:buClr>
                <a:schemeClr val="accent2"/>
              </a:buClr>
              <a:buSzPts val="18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2900" algn="l" rtl="0">
              <a:lnSpc>
                <a:spcPct val="100000"/>
              </a:lnSpc>
              <a:spcBef>
                <a:spcPts val="350"/>
              </a:spcBef>
              <a:spcAft>
                <a:spcPts val="0"/>
              </a:spcAft>
              <a:buClr>
                <a:schemeClr val="accent2"/>
              </a:buClr>
              <a:buSzPts val="18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42900" algn="l" rtl="0">
              <a:lnSpc>
                <a:spcPct val="100000"/>
              </a:lnSpc>
              <a:spcBef>
                <a:spcPts val="350"/>
              </a:spcBef>
              <a:spcAft>
                <a:spcPts val="0"/>
              </a:spcAft>
              <a:buClr>
                <a:schemeClr val="accent2"/>
              </a:buClr>
              <a:buSzPts val="1800"/>
              <a:buFont typeface="Noto Sans Symbols"/>
              <a:buChar char="●"/>
              <a:defRPr sz="1800" b="0" i="0" u="none" strike="noStrike" cap="none">
                <a:solidFill>
                  <a:schemeClr val="dk1"/>
                </a:solidFill>
                <a:latin typeface="Lucida Sans"/>
                <a:ea typeface="Lucida Sans"/>
                <a:cs typeface="Lucida Sans"/>
                <a:sym typeface="Lucida Sans"/>
              </a:defRPr>
            </a:lvl5pPr>
            <a:lvl6pPr marL="2743200" marR="0" lvl="5" indent="-342900" algn="l" rtl="0">
              <a:lnSpc>
                <a:spcPct val="100000"/>
              </a:lnSpc>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42900" algn="l" rtl="0">
              <a:lnSpc>
                <a:spcPct val="100000"/>
              </a:lnSpc>
              <a:spcBef>
                <a:spcPts val="350"/>
              </a:spcBef>
              <a:spcAft>
                <a:spcPts val="0"/>
              </a:spcAft>
              <a:buClr>
                <a:schemeClr val="accent3"/>
              </a:buClr>
              <a:buSzPts val="18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42900" algn="l" rtl="0">
              <a:lnSpc>
                <a:spcPct val="100000"/>
              </a:lnSpc>
              <a:spcBef>
                <a:spcPts val="350"/>
              </a:spcBef>
              <a:spcAft>
                <a:spcPts val="0"/>
              </a:spcAft>
              <a:buClr>
                <a:schemeClr val="accent3"/>
              </a:buClr>
              <a:buSzPts val="18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42900" algn="l" rtl="0">
              <a:lnSpc>
                <a:spcPct val="100000"/>
              </a:lnSpc>
              <a:spcBef>
                <a:spcPts val="350"/>
              </a:spcBef>
              <a:spcAft>
                <a:spcPts val="0"/>
              </a:spcAft>
              <a:buClr>
                <a:schemeClr val="accent3"/>
              </a:buClr>
              <a:buSzPts val="1800"/>
              <a:buFont typeface="Noto Sans Symbols"/>
              <a:buChar char="■"/>
              <a:defRPr sz="1600" b="0" i="0" u="none" strike="noStrike" cap="none">
                <a:solidFill>
                  <a:schemeClr val="dk1"/>
                </a:solidFill>
                <a:latin typeface="Lucida Sans"/>
                <a:ea typeface="Lucida Sans"/>
                <a:cs typeface="Lucida Sans"/>
                <a:sym typeface="Lucida Sans"/>
              </a:defRPr>
            </a:lvl9pPr>
          </a:lstStyle>
          <a:p>
            <a:pPr marL="150876" indent="0">
              <a:buFont typeface="Noto Sans Symbols"/>
              <a:buNone/>
            </a:pPr>
            <a:r>
              <a:rPr lang="en-GB" sz="2000" dirty="0"/>
              <a:t>All children will have a login to </a:t>
            </a:r>
            <a:r>
              <a:rPr lang="en-GB" sz="2000" dirty="0" err="1"/>
              <a:t>TTRockstars</a:t>
            </a:r>
            <a:r>
              <a:rPr lang="en-GB" sz="2000" dirty="0"/>
              <a:t> where they can complete various games and challenges to improve their fluency with times tables. </a:t>
            </a:r>
          </a:p>
          <a:p>
            <a:pPr marL="150876" indent="0">
              <a:buFont typeface="Noto Sans Symbols"/>
              <a:buNone/>
            </a:pPr>
            <a:endParaRPr lang="en-GB" sz="2000" dirty="0"/>
          </a:p>
          <a:p>
            <a:pPr marL="150876" indent="0">
              <a:buFont typeface="Noto Sans Symbols"/>
              <a:buNone/>
            </a:pPr>
            <a:r>
              <a:rPr lang="en-GB" sz="2000" dirty="0"/>
              <a:t>While times tables does not have as great a focus in Years 5 &amp; 6 as it does in Y4 with the MTC it is still an essential part of UKS2 arithmetic. </a:t>
            </a:r>
          </a:p>
          <a:p>
            <a:pPr marL="150876" indent="0">
              <a:buFont typeface="Noto Sans Symbols"/>
              <a:buNone/>
            </a:pPr>
            <a:endParaRPr lang="en-GB" sz="2000" dirty="0"/>
          </a:p>
          <a:p>
            <a:pPr marL="150876" indent="0">
              <a:buFont typeface="Noto Sans Symbols"/>
              <a:buNone/>
            </a:pPr>
            <a:r>
              <a:rPr lang="en-GB" sz="2000" dirty="0"/>
              <a:t>Keeping this skill sharp is essential for Maths in Years 5 and 6 and some form of practise each week at home would be excellent if possible. </a:t>
            </a:r>
          </a:p>
        </p:txBody>
      </p:sp>
      <p:pic>
        <p:nvPicPr>
          <p:cNvPr id="2" name="Picture 1">
            <a:extLst>
              <a:ext uri="{FF2B5EF4-FFF2-40B4-BE49-F238E27FC236}">
                <a16:creationId xmlns:a16="http://schemas.microsoft.com/office/drawing/2014/main" id="{C3F831E3-C305-4A39-842E-7EFDA1B3B57E}"/>
              </a:ext>
            </a:extLst>
          </p:cNvPr>
          <p:cNvPicPr>
            <a:picLocks noChangeAspect="1"/>
          </p:cNvPicPr>
          <p:nvPr/>
        </p:nvPicPr>
        <p:blipFill>
          <a:blip r:embed="rId3"/>
          <a:stretch>
            <a:fillRect/>
          </a:stretch>
        </p:blipFill>
        <p:spPr>
          <a:xfrm>
            <a:off x="5621244" y="4786882"/>
            <a:ext cx="3332684" cy="191334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5"/>
          <p:cNvSpPr txBox="1">
            <a:spLocks noGrp="1"/>
          </p:cNvSpPr>
          <p:nvPr>
            <p:ph type="title"/>
          </p:nvPr>
        </p:nvSpPr>
        <p:spPr>
          <a:xfrm>
            <a:off x="-580490" y="274661"/>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GB" dirty="0"/>
              <a:t>Times Tables </a:t>
            </a:r>
            <a:r>
              <a:rPr lang="en-GB" dirty="0" err="1"/>
              <a:t>Rockstars</a:t>
            </a:r>
            <a:endParaRPr dirty="0"/>
          </a:p>
        </p:txBody>
      </p:sp>
      <p:sp>
        <p:nvSpPr>
          <p:cNvPr id="315" name="Google Shape;315;p3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endParaRPr/>
          </a:p>
        </p:txBody>
      </p:sp>
      <p:pic>
        <p:nvPicPr>
          <p:cNvPr id="316" name="Google Shape;316;p35"/>
          <p:cNvPicPr preferRelativeResize="0"/>
          <p:nvPr/>
        </p:nvPicPr>
        <p:blipFill rotWithShape="1">
          <a:blip r:embed="rId3">
            <a:alphaModFix/>
          </a:blip>
          <a:srcRect/>
          <a:stretch/>
        </p:blipFill>
        <p:spPr>
          <a:xfrm>
            <a:off x="0" y="1417661"/>
            <a:ext cx="9143999" cy="5331877"/>
          </a:xfrm>
          <a:prstGeom prst="rect">
            <a:avLst/>
          </a:prstGeom>
          <a:noFill/>
          <a:ln>
            <a:noFill/>
          </a:ln>
        </p:spPr>
      </p:pic>
    </p:spTree>
    <p:extLst>
      <p:ext uri="{BB962C8B-B14F-4D97-AF65-F5344CB8AC3E}">
        <p14:creationId xmlns:p14="http://schemas.microsoft.com/office/powerpoint/2010/main" val="73092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9241"/>
              <a:buFont typeface="Calibri"/>
              <a:buNone/>
            </a:pPr>
            <a:r>
              <a:rPr lang="en-GB" b="1" dirty="0"/>
              <a:t>What we will cover in this presentation</a:t>
            </a:r>
            <a:endParaRPr b="1" dirty="0"/>
          </a:p>
        </p:txBody>
      </p:sp>
      <p:sp>
        <p:nvSpPr>
          <p:cNvPr id="116" name="Google Shape;116;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GB" dirty="0">
                <a:latin typeface="Calibri" panose="020F0502020204030204" pitchFamily="34" charset="0"/>
                <a:ea typeface="Calibri" panose="020F0502020204030204" pitchFamily="34" charset="0"/>
                <a:cs typeface="Calibri" panose="020F0502020204030204" pitchFamily="34" charset="0"/>
              </a:rPr>
              <a:t>Year 5 and 6 </a:t>
            </a:r>
          </a:p>
          <a:p>
            <a:pPr marL="342900" lvl="0" indent="-342900" algn="l" rtl="0">
              <a:lnSpc>
                <a:spcPct val="100000"/>
              </a:lnSpc>
              <a:spcBef>
                <a:spcPts val="0"/>
              </a:spcBef>
              <a:spcAft>
                <a:spcPts val="0"/>
              </a:spcAft>
              <a:buClr>
                <a:schemeClr val="dk1"/>
              </a:buClr>
              <a:buSzPts val="3200"/>
              <a:buChar char="•"/>
            </a:pPr>
            <a:r>
              <a:rPr lang="en-GB" dirty="0">
                <a:latin typeface="Calibri" panose="020F0502020204030204" pitchFamily="34" charset="0"/>
                <a:ea typeface="Calibri" panose="020F0502020204030204" pitchFamily="34" charset="0"/>
                <a:cs typeface="Calibri" panose="020F0502020204030204" pitchFamily="34" charset="0"/>
              </a:rPr>
              <a:t>Reading </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00000"/>
              </a:lnSpc>
              <a:spcBef>
                <a:spcPts val="640"/>
              </a:spcBef>
              <a:spcAft>
                <a:spcPts val="0"/>
              </a:spcAft>
              <a:buClr>
                <a:schemeClr val="dk1"/>
              </a:buClr>
              <a:buSzPts val="3200"/>
              <a:buChar char="•"/>
            </a:pPr>
            <a:r>
              <a:rPr lang="en-GB" dirty="0">
                <a:latin typeface="Calibri" panose="020F0502020204030204" pitchFamily="34" charset="0"/>
                <a:ea typeface="Calibri" panose="020F0502020204030204" pitchFamily="34" charset="0"/>
                <a:cs typeface="Calibri" panose="020F0502020204030204" pitchFamily="34" charset="0"/>
              </a:rPr>
              <a:t>Writing</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00000"/>
              </a:lnSpc>
              <a:spcBef>
                <a:spcPts val="640"/>
              </a:spcBef>
              <a:spcAft>
                <a:spcPts val="0"/>
              </a:spcAft>
              <a:buClr>
                <a:schemeClr val="dk1"/>
              </a:buClr>
              <a:buSzPts val="3200"/>
              <a:buChar char="•"/>
            </a:pPr>
            <a:r>
              <a:rPr lang="en-GB" dirty="0">
                <a:latin typeface="Calibri" panose="020F0502020204030204" pitchFamily="34" charset="0"/>
                <a:ea typeface="Calibri" panose="020F0502020204030204" pitchFamily="34" charset="0"/>
                <a:cs typeface="Calibri" panose="020F0502020204030204" pitchFamily="34" charset="0"/>
              </a:rPr>
              <a:t>Spelling </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00000"/>
              </a:lnSpc>
              <a:spcBef>
                <a:spcPts val="640"/>
              </a:spcBef>
              <a:spcAft>
                <a:spcPts val="0"/>
              </a:spcAft>
              <a:buClr>
                <a:schemeClr val="dk1"/>
              </a:buClr>
              <a:buSzPts val="3200"/>
              <a:buChar char="•"/>
            </a:pPr>
            <a:r>
              <a:rPr lang="en-GB" dirty="0">
                <a:latin typeface="Calibri" panose="020F0502020204030204" pitchFamily="34" charset="0"/>
                <a:ea typeface="Calibri" panose="020F0502020204030204" pitchFamily="34" charset="0"/>
                <a:cs typeface="Calibri" panose="020F0502020204030204" pitchFamily="34" charset="0"/>
              </a:rPr>
              <a:t>Maths</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00000"/>
              </a:lnSpc>
              <a:spcBef>
                <a:spcPts val="640"/>
              </a:spcBef>
              <a:spcAft>
                <a:spcPts val="0"/>
              </a:spcAft>
              <a:buClr>
                <a:schemeClr val="dk1"/>
              </a:buClr>
              <a:buSzPts val="3200"/>
              <a:buChar char="•"/>
            </a:pPr>
            <a:r>
              <a:rPr lang="en-GB" dirty="0">
                <a:latin typeface="Calibri" panose="020F0502020204030204" pitchFamily="34" charset="0"/>
                <a:ea typeface="Calibri" panose="020F0502020204030204" pitchFamily="34" charset="0"/>
                <a:cs typeface="Calibri" panose="020F0502020204030204" pitchFamily="34" charset="0"/>
              </a:rPr>
              <a:t>Behaviour/Expectations – “The </a:t>
            </a:r>
            <a:r>
              <a:rPr lang="en-GB" dirty="0" err="1">
                <a:latin typeface="Calibri" panose="020F0502020204030204" pitchFamily="34" charset="0"/>
                <a:ea typeface="Calibri" panose="020F0502020204030204" pitchFamily="34" charset="0"/>
                <a:cs typeface="Calibri" panose="020F0502020204030204" pitchFamily="34" charset="0"/>
              </a:rPr>
              <a:t>Wavendon</a:t>
            </a:r>
            <a:r>
              <a:rPr lang="en-GB" dirty="0">
                <a:latin typeface="Calibri" panose="020F0502020204030204" pitchFamily="34" charset="0"/>
                <a:ea typeface="Calibri" panose="020F0502020204030204" pitchFamily="34" charset="0"/>
                <a:cs typeface="Calibri" panose="020F0502020204030204" pitchFamily="34" charset="0"/>
              </a:rPr>
              <a:t> Gate Way”</a:t>
            </a:r>
            <a:endParaRPr dirty="0">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100000"/>
              </a:lnSpc>
              <a:spcBef>
                <a:spcPts val="640"/>
              </a:spcBef>
              <a:spcAft>
                <a:spcPts val="0"/>
              </a:spcAft>
              <a:buClr>
                <a:schemeClr val="dk1"/>
              </a:buClr>
              <a:buSzPts val="3200"/>
              <a:buChar char="•"/>
            </a:pPr>
            <a:r>
              <a:rPr lang="en-GB" dirty="0">
                <a:latin typeface="Calibri" panose="020F0502020204030204" pitchFamily="34" charset="0"/>
                <a:ea typeface="Calibri" panose="020F0502020204030204" pitchFamily="34" charset="0"/>
                <a:cs typeface="Calibri" panose="020F0502020204030204" pitchFamily="34" charset="0"/>
              </a:rPr>
              <a:t>Homework</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0" algn="l" rtl="0">
              <a:lnSpc>
                <a:spcPct val="100000"/>
              </a:lnSpc>
              <a:spcBef>
                <a:spcPts val="640"/>
              </a:spcBef>
              <a:spcAft>
                <a:spcPts val="0"/>
              </a:spcAft>
              <a:buSzPts val="1224"/>
              <a:buNone/>
            </a:pPr>
            <a:endParaRPr b="1" dirty="0"/>
          </a:p>
          <a:p>
            <a:pPr marL="0" lvl="0" indent="0" algn="l" rtl="0">
              <a:lnSpc>
                <a:spcPct val="100000"/>
              </a:lnSpc>
              <a:spcBef>
                <a:spcPts val="640"/>
              </a:spcBef>
              <a:spcAft>
                <a:spcPts val="0"/>
              </a:spcAft>
              <a:buClr>
                <a:schemeClr val="dk1"/>
              </a:buClr>
              <a:buSzPts val="32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BDE2B6-1979-4201-9A93-067CDAA83AAB}"/>
              </a:ext>
            </a:extLst>
          </p:cNvPr>
          <p:cNvSpPr>
            <a:spLocks noGrp="1"/>
          </p:cNvSpPr>
          <p:nvPr>
            <p:ph type="body" idx="1"/>
          </p:nvPr>
        </p:nvSpPr>
        <p:spPr/>
        <p:txBody>
          <a:bodyPr/>
          <a:lstStyle/>
          <a:p>
            <a:endParaRPr lang="en-GB" dirty="0"/>
          </a:p>
        </p:txBody>
      </p:sp>
      <p:sp>
        <p:nvSpPr>
          <p:cNvPr id="3" name="Title 2">
            <a:extLst>
              <a:ext uri="{FF2B5EF4-FFF2-40B4-BE49-F238E27FC236}">
                <a16:creationId xmlns:a16="http://schemas.microsoft.com/office/drawing/2014/main" id="{6F797579-25EA-46E5-8ACD-5AD64DAD024C}"/>
              </a:ext>
            </a:extLst>
          </p:cNvPr>
          <p:cNvSpPr>
            <a:spLocks noGrp="1"/>
          </p:cNvSpPr>
          <p:nvPr>
            <p:ph type="title"/>
          </p:nvPr>
        </p:nvSpPr>
        <p:spPr/>
        <p:txBody>
          <a:bodyPr>
            <a:normAutofit fontScale="90000"/>
          </a:bodyPr>
          <a:lstStyle/>
          <a:p>
            <a:r>
              <a:rPr lang="en-GB" u="sng" dirty="0"/>
              <a:t>Behaviour –</a:t>
            </a:r>
            <a:br>
              <a:rPr lang="en-GB" u="sng" dirty="0"/>
            </a:br>
            <a:r>
              <a:rPr lang="en-GB" u="sng" dirty="0"/>
              <a:t>“The </a:t>
            </a:r>
            <a:r>
              <a:rPr lang="en-GB" u="sng" dirty="0" err="1"/>
              <a:t>Wavendon</a:t>
            </a:r>
            <a:r>
              <a:rPr lang="en-GB" u="sng" dirty="0"/>
              <a:t> Gate Way”</a:t>
            </a:r>
          </a:p>
        </p:txBody>
      </p:sp>
    </p:spTree>
    <p:extLst>
      <p:ext uri="{BB962C8B-B14F-4D97-AF65-F5344CB8AC3E}">
        <p14:creationId xmlns:p14="http://schemas.microsoft.com/office/powerpoint/2010/main" val="15768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2"/>
              </a:buClr>
              <a:buSzPct val="111111"/>
              <a:buFont typeface="Lucida Sans"/>
              <a:buNone/>
            </a:pPr>
            <a:r>
              <a:rPr lang="en-GB" dirty="0"/>
              <a:t>Behaviour –</a:t>
            </a:r>
            <a:br>
              <a:rPr lang="en-GB" dirty="0"/>
            </a:br>
            <a:r>
              <a:rPr lang="en-GB" dirty="0"/>
              <a:t>“The </a:t>
            </a:r>
            <a:r>
              <a:rPr lang="en-GB" dirty="0" err="1"/>
              <a:t>Wavendon</a:t>
            </a:r>
            <a:r>
              <a:rPr lang="en-GB" dirty="0"/>
              <a:t> Gate Way”</a:t>
            </a:r>
            <a:endParaRPr dirty="0"/>
          </a:p>
        </p:txBody>
      </p:sp>
      <p:pic>
        <p:nvPicPr>
          <p:cNvPr id="322" name="Google Shape;322;p36"/>
          <p:cNvPicPr preferRelativeResize="0">
            <a:picLocks noGrp="1"/>
          </p:cNvPicPr>
          <p:nvPr>
            <p:ph type="body" idx="1"/>
          </p:nvPr>
        </p:nvPicPr>
        <p:blipFill rotWithShape="1">
          <a:blip r:embed="rId3">
            <a:alphaModFix/>
          </a:blip>
          <a:srcRect/>
          <a:stretch/>
        </p:blipFill>
        <p:spPr>
          <a:xfrm>
            <a:off x="7740352" y="188640"/>
            <a:ext cx="1085850" cy="1438275"/>
          </a:xfrm>
          <a:prstGeom prst="rect">
            <a:avLst/>
          </a:prstGeom>
          <a:noFill/>
          <a:ln>
            <a:noFill/>
          </a:ln>
        </p:spPr>
      </p:pic>
      <p:sp>
        <p:nvSpPr>
          <p:cNvPr id="323" name="Google Shape;323;p36"/>
          <p:cNvSpPr txBox="1"/>
          <p:nvPr/>
        </p:nvSpPr>
        <p:spPr>
          <a:xfrm>
            <a:off x="311700" y="1729250"/>
            <a:ext cx="8520600" cy="3546135"/>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595959"/>
              </a:buClr>
              <a:buSzPts val="1800"/>
              <a:buFont typeface="Arial"/>
              <a:buChar char="➔"/>
            </a:pPr>
            <a:r>
              <a:rPr lang="en-GB" sz="2000" b="0" i="0" u="none" strike="noStrike" cap="none">
                <a:solidFill>
                  <a:srgbClr val="595959"/>
                </a:solidFill>
                <a:latin typeface="Arial"/>
                <a:ea typeface="Arial"/>
                <a:cs typeface="Arial"/>
                <a:sym typeface="Arial"/>
              </a:rPr>
              <a:t>The three ‘Rs’. Being…</a:t>
            </a:r>
            <a:endParaRPr/>
          </a:p>
          <a:p>
            <a:pPr marL="457200" marR="0" lvl="0" indent="-228600" algn="l" rtl="0">
              <a:lnSpc>
                <a:spcPct val="115000"/>
              </a:lnSpc>
              <a:spcBef>
                <a:spcPts val="0"/>
              </a:spcBef>
              <a:spcAft>
                <a:spcPts val="0"/>
              </a:spcAft>
              <a:buClr>
                <a:srgbClr val="595959"/>
              </a:buClr>
              <a:buSzPts val="1800"/>
              <a:buFont typeface="Arial"/>
              <a:buNone/>
            </a:pPr>
            <a:endParaRPr sz="20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GB" sz="2000" b="1" i="0" u="none" strike="noStrike" cap="none">
                <a:solidFill>
                  <a:srgbClr val="595959"/>
                </a:solidFill>
                <a:latin typeface="Arial"/>
                <a:ea typeface="Arial"/>
                <a:cs typeface="Arial"/>
                <a:sym typeface="Arial"/>
              </a:rPr>
              <a:t>Respectful</a:t>
            </a:r>
            <a:r>
              <a:rPr lang="en-GB" sz="2000" b="0" i="0" u="none" strike="noStrike" cap="none">
                <a:solidFill>
                  <a:srgbClr val="595959"/>
                </a:solidFill>
                <a:latin typeface="Arial"/>
                <a:ea typeface="Arial"/>
                <a:cs typeface="Arial"/>
                <a:sym typeface="Arial"/>
              </a:rPr>
              <a:t> –  “please and thank you”, holding doors, looking after each other and property, walking around the school in silence…</a:t>
            </a:r>
            <a:endParaRPr/>
          </a:p>
          <a:p>
            <a:pPr marL="457200" marR="0" lvl="0" indent="-228600" algn="l" rtl="0">
              <a:lnSpc>
                <a:spcPct val="115000"/>
              </a:lnSpc>
              <a:spcBef>
                <a:spcPts val="0"/>
              </a:spcBef>
              <a:spcAft>
                <a:spcPts val="0"/>
              </a:spcAft>
              <a:buClr>
                <a:srgbClr val="595959"/>
              </a:buClr>
              <a:buSzPts val="1800"/>
              <a:buFont typeface="Arial"/>
              <a:buNone/>
            </a:pPr>
            <a:endParaRPr sz="20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GB" sz="2000" b="1" i="0" u="none" strike="noStrike" cap="none">
                <a:solidFill>
                  <a:srgbClr val="595959"/>
                </a:solidFill>
                <a:latin typeface="Arial"/>
                <a:ea typeface="Arial"/>
                <a:cs typeface="Arial"/>
                <a:sym typeface="Arial"/>
              </a:rPr>
              <a:t>Responsible</a:t>
            </a:r>
            <a:r>
              <a:rPr lang="en-GB" sz="2000" b="0" i="0" u="none" strike="noStrike" cap="none">
                <a:solidFill>
                  <a:srgbClr val="595959"/>
                </a:solidFill>
                <a:latin typeface="Arial"/>
                <a:ea typeface="Arial"/>
                <a:cs typeface="Arial"/>
                <a:sym typeface="Arial"/>
              </a:rPr>
              <a:t> – completing work on time, being organised / tidy, accepting responsibility, saying sorry…</a:t>
            </a:r>
            <a:endParaRPr/>
          </a:p>
          <a:p>
            <a:pPr marL="457200" marR="0" lvl="0" indent="-228600" algn="l" rtl="0">
              <a:lnSpc>
                <a:spcPct val="115000"/>
              </a:lnSpc>
              <a:spcBef>
                <a:spcPts val="0"/>
              </a:spcBef>
              <a:spcAft>
                <a:spcPts val="0"/>
              </a:spcAft>
              <a:buClr>
                <a:srgbClr val="595959"/>
              </a:buClr>
              <a:buSzPts val="1800"/>
              <a:buFont typeface="Arial"/>
              <a:buNone/>
            </a:pPr>
            <a:endParaRPr sz="2000" b="0" i="0" u="none" strike="noStrike" cap="none">
              <a:solidFill>
                <a:srgbClr val="595959"/>
              </a:solidFill>
              <a:latin typeface="Arial"/>
              <a:ea typeface="Arial"/>
              <a:cs typeface="Arial"/>
              <a:sym typeface="Arial"/>
            </a:endParaRPr>
          </a:p>
          <a:p>
            <a:pPr marL="457200" marR="0" lvl="0" indent="-342900" algn="l" rtl="0">
              <a:lnSpc>
                <a:spcPct val="115000"/>
              </a:lnSpc>
              <a:spcBef>
                <a:spcPts val="0"/>
              </a:spcBef>
              <a:spcAft>
                <a:spcPts val="0"/>
              </a:spcAft>
              <a:buClr>
                <a:srgbClr val="595959"/>
              </a:buClr>
              <a:buSzPts val="1800"/>
              <a:buFont typeface="Arial"/>
              <a:buChar char="➔"/>
            </a:pPr>
            <a:r>
              <a:rPr lang="en-GB" sz="2000" b="1" i="0" u="none" strike="noStrike" cap="none">
                <a:solidFill>
                  <a:srgbClr val="595959"/>
                </a:solidFill>
                <a:latin typeface="Arial"/>
                <a:ea typeface="Arial"/>
                <a:cs typeface="Arial"/>
                <a:sym typeface="Arial"/>
              </a:rPr>
              <a:t>Ready</a:t>
            </a:r>
            <a:r>
              <a:rPr lang="en-GB" sz="2000" b="0" i="0" u="none" strike="noStrike" cap="none">
                <a:solidFill>
                  <a:srgbClr val="595959"/>
                </a:solidFill>
                <a:latin typeface="Arial"/>
                <a:ea typeface="Arial"/>
                <a:cs typeface="Arial"/>
                <a:sym typeface="Arial"/>
              </a:rPr>
              <a:t> (to learn) – sitting silently, listening, giving the speaker 100% attention, working hard, being in the right place at the right time…</a:t>
            </a:r>
            <a:endParaRPr/>
          </a:p>
          <a:p>
            <a:pPr marL="114300" marR="0" lvl="0" indent="0" algn="l" rtl="0">
              <a:lnSpc>
                <a:spcPct val="115000"/>
              </a:lnSpc>
              <a:spcBef>
                <a:spcPts val="0"/>
              </a:spcBef>
              <a:spcAft>
                <a:spcPts val="0"/>
              </a:spcAft>
              <a:buClr>
                <a:srgbClr val="595959"/>
              </a:buClr>
              <a:buSzPts val="1800"/>
              <a:buFont typeface="Arial"/>
              <a:buNone/>
            </a:pPr>
            <a:endParaRPr sz="1800" b="0" i="0" u="none" strike="noStrike" cap="none">
              <a:solidFill>
                <a:srgbClr val="595959"/>
              </a:solidFill>
              <a:latin typeface="Arial"/>
              <a:ea typeface="Arial"/>
              <a:cs typeface="Arial"/>
              <a:sym typeface="Arial"/>
            </a:endParaRPr>
          </a:p>
          <a:p>
            <a:pPr marL="114300" marR="0" lvl="0" indent="0" algn="l" rtl="0">
              <a:lnSpc>
                <a:spcPct val="115000"/>
              </a:lnSpc>
              <a:spcBef>
                <a:spcPts val="0"/>
              </a:spcBef>
              <a:spcAft>
                <a:spcPts val="0"/>
              </a:spcAft>
              <a:buClr>
                <a:srgbClr val="595959"/>
              </a:buClr>
              <a:buSzPts val="1800"/>
              <a:buFont typeface="Arial"/>
              <a:buNone/>
            </a:pPr>
            <a:endParaRPr sz="1800" b="0" i="0" u="none" strike="noStrike" cap="none">
              <a:solidFill>
                <a:srgbClr val="595959"/>
              </a:solidFill>
              <a:latin typeface="Arial"/>
              <a:ea typeface="Arial"/>
              <a:cs typeface="Arial"/>
              <a:sym typeface="Arial"/>
            </a:endParaRPr>
          </a:p>
          <a:p>
            <a:pPr marL="114300" marR="0" lvl="0" indent="0" algn="l" rtl="0">
              <a:lnSpc>
                <a:spcPct val="115000"/>
              </a:lnSpc>
              <a:spcBef>
                <a:spcPts val="0"/>
              </a:spcBef>
              <a:spcAft>
                <a:spcPts val="0"/>
              </a:spcAft>
              <a:buClr>
                <a:srgbClr val="595959"/>
              </a:buClr>
              <a:buSzPts val="1800"/>
              <a:buFont typeface="Arial"/>
              <a:buNone/>
            </a:pPr>
            <a:endParaRPr sz="1800" b="0" i="0" u="none" strike="noStrike" cap="none">
              <a:solidFill>
                <a:srgbClr val="595959"/>
              </a:solidFill>
              <a:latin typeface="Arial"/>
              <a:ea typeface="Arial"/>
              <a:cs typeface="Arial"/>
              <a:sym typeface="Arial"/>
            </a:endParaRPr>
          </a:p>
          <a:p>
            <a:pPr marL="114300" marR="0" lvl="0" indent="0" algn="l" rtl="0">
              <a:lnSpc>
                <a:spcPct val="115000"/>
              </a:lnSpc>
              <a:spcBef>
                <a:spcPts val="0"/>
              </a:spcBef>
              <a:spcAft>
                <a:spcPts val="0"/>
              </a:spcAft>
              <a:buClr>
                <a:srgbClr val="595959"/>
              </a:buClr>
              <a:buSzPts val="1800"/>
              <a:buFont typeface="Arial"/>
              <a:buNone/>
            </a:pPr>
            <a:endParaRPr sz="1800" b="0" i="0" u="none" strike="noStrike" cap="none">
              <a:solidFill>
                <a:srgbClr val="595959"/>
              </a:solidFill>
              <a:latin typeface="Arial"/>
              <a:ea typeface="Arial"/>
              <a:cs typeface="Arial"/>
              <a:sym typeface="Arial"/>
            </a:endParaRPr>
          </a:p>
          <a:p>
            <a:pPr marL="457200" marR="0" lvl="0" indent="-228600" algn="l" rtl="0">
              <a:lnSpc>
                <a:spcPct val="115000"/>
              </a:lnSpc>
              <a:spcBef>
                <a:spcPts val="0"/>
              </a:spcBef>
              <a:spcAft>
                <a:spcPts val="0"/>
              </a:spcAft>
              <a:buClr>
                <a:srgbClr val="595959"/>
              </a:buClr>
              <a:buSzPts val="1800"/>
              <a:buFont typeface="Arial"/>
              <a:buNone/>
            </a:pPr>
            <a:endParaRPr sz="1800" b="0" i="0" u="none" strike="noStrike" cap="none">
              <a:solidFill>
                <a:srgbClr val="595959"/>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7"/>
          <p:cNvSpPr txBox="1">
            <a:spLocks noGrp="1"/>
          </p:cNvSpPr>
          <p:nvPr>
            <p:ph type="body" idx="1"/>
          </p:nvPr>
        </p:nvSpPr>
        <p:spPr>
          <a:xfrm>
            <a:off x="362650" y="859350"/>
            <a:ext cx="7696200" cy="499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224"/>
              <a:buNone/>
            </a:pPr>
            <a:r>
              <a:rPr lang="en-GB" dirty="0">
                <a:latin typeface="Calibri" panose="020F0502020204030204" pitchFamily="34" charset="0"/>
                <a:ea typeface="Calibri" panose="020F0502020204030204" pitchFamily="34" charset="0"/>
                <a:cs typeface="Calibri" panose="020F0502020204030204" pitchFamily="34" charset="0"/>
              </a:rPr>
              <a:t>We have high expectations in Year 6 with regards to academic and social application.</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224"/>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224"/>
              <a:buNone/>
            </a:pPr>
            <a:r>
              <a:rPr lang="en-GB" dirty="0">
                <a:latin typeface="Calibri" panose="020F0502020204030204" pitchFamily="34" charset="0"/>
                <a:ea typeface="Calibri" panose="020F0502020204030204" pitchFamily="34" charset="0"/>
                <a:cs typeface="Calibri" panose="020F0502020204030204" pitchFamily="34" charset="0"/>
              </a:rPr>
              <a:t>Pupils are expected to show greater independence and responsibility for their learning and school life.</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224"/>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224"/>
              <a:buNone/>
            </a:pPr>
            <a:r>
              <a:rPr lang="en-GB" dirty="0">
                <a:latin typeface="Calibri" panose="020F0502020204030204" pitchFamily="34" charset="0"/>
                <a:ea typeface="Calibri" panose="020F0502020204030204" pitchFamily="34" charset="0"/>
                <a:cs typeface="Calibri" panose="020F0502020204030204" pitchFamily="34" charset="0"/>
              </a:rPr>
              <a:t>Rewards and Sanctions</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224"/>
              <a:buNone/>
            </a:pPr>
            <a:endParaRPr dirty="0"/>
          </a:p>
          <a:p>
            <a:pPr marL="0" lvl="0" indent="0" algn="l" rtl="0">
              <a:lnSpc>
                <a:spcPct val="100000"/>
              </a:lnSpc>
              <a:spcBef>
                <a:spcPts val="360"/>
              </a:spcBef>
              <a:spcAft>
                <a:spcPts val="0"/>
              </a:spcAft>
              <a:buSzPts val="1224"/>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09965B-FF0A-482F-A045-96D7B9C6410A}"/>
              </a:ext>
            </a:extLst>
          </p:cNvPr>
          <p:cNvSpPr>
            <a:spLocks noGrp="1"/>
          </p:cNvSpPr>
          <p:nvPr>
            <p:ph type="body" idx="1"/>
          </p:nvPr>
        </p:nvSpPr>
        <p:spPr/>
        <p:txBody>
          <a:bodyPr/>
          <a:lstStyle/>
          <a:p>
            <a:endParaRPr lang="en-GB"/>
          </a:p>
        </p:txBody>
      </p:sp>
      <p:sp>
        <p:nvSpPr>
          <p:cNvPr id="3" name="Title 2">
            <a:extLst>
              <a:ext uri="{FF2B5EF4-FFF2-40B4-BE49-F238E27FC236}">
                <a16:creationId xmlns:a16="http://schemas.microsoft.com/office/drawing/2014/main" id="{F982B2F5-0FBC-4CD8-B768-B934A857DA7D}"/>
              </a:ext>
            </a:extLst>
          </p:cNvPr>
          <p:cNvSpPr>
            <a:spLocks noGrp="1"/>
          </p:cNvSpPr>
          <p:nvPr>
            <p:ph type="title"/>
          </p:nvPr>
        </p:nvSpPr>
        <p:spPr/>
        <p:txBody>
          <a:bodyPr>
            <a:normAutofit/>
          </a:bodyPr>
          <a:lstStyle/>
          <a:p>
            <a:r>
              <a:rPr lang="en-GB" sz="4400" u="sng" dirty="0"/>
              <a:t>Homework</a:t>
            </a:r>
          </a:p>
        </p:txBody>
      </p:sp>
    </p:spTree>
    <p:extLst>
      <p:ext uri="{BB962C8B-B14F-4D97-AF65-F5344CB8AC3E}">
        <p14:creationId xmlns:p14="http://schemas.microsoft.com/office/powerpoint/2010/main" val="4031478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8"/>
          <p:cNvSpPr txBox="1">
            <a:spLocks noGrp="1"/>
          </p:cNvSpPr>
          <p:nvPr>
            <p:ph type="title"/>
          </p:nvPr>
        </p:nvSpPr>
        <p:spPr>
          <a:xfrm>
            <a:off x="-827070" y="262062"/>
            <a:ext cx="8229600" cy="706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GB" sz="3959" u="sng" dirty="0"/>
              <a:t>Weekly Homework</a:t>
            </a:r>
            <a:endParaRPr sz="3959" u="sng" dirty="0"/>
          </a:p>
        </p:txBody>
      </p:sp>
      <p:sp>
        <p:nvSpPr>
          <p:cNvPr id="335" name="Google Shape;335;p38"/>
          <p:cNvSpPr txBox="1">
            <a:spLocks noGrp="1"/>
          </p:cNvSpPr>
          <p:nvPr>
            <p:ph type="body" idx="1"/>
          </p:nvPr>
        </p:nvSpPr>
        <p:spPr>
          <a:xfrm>
            <a:off x="782099" y="1176325"/>
            <a:ext cx="7817372" cy="5496000"/>
          </a:xfrm>
          <a:prstGeom prst="rect">
            <a:avLst/>
          </a:prstGeom>
          <a:noFill/>
          <a:ln>
            <a:noFill/>
          </a:ln>
        </p:spPr>
        <p:txBody>
          <a:bodyPr spcFirstLastPara="1" wrap="square" lIns="91425" tIns="45700" rIns="91425" bIns="45700" anchor="t" anchorCtr="0">
            <a:noAutofit/>
          </a:bodyPr>
          <a:lstStyle/>
          <a:p>
            <a:pPr indent="-457200">
              <a:lnSpc>
                <a:spcPct val="80000"/>
              </a:lnSpc>
              <a:spcBef>
                <a:spcPts val="444"/>
              </a:spcBef>
              <a:buClr>
                <a:schemeClr val="dk1"/>
              </a:buClr>
              <a:buSzPts val="2720"/>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Reading - At least 4 reads a week  - Tracked and signed off in the child’s reading diary </a:t>
            </a:r>
          </a:p>
          <a:p>
            <a:pPr marL="0" indent="0">
              <a:lnSpc>
                <a:spcPct val="80000"/>
              </a:lnSpc>
              <a:spcBef>
                <a:spcPts val="444"/>
              </a:spcBef>
              <a:buClr>
                <a:schemeClr val="dk1"/>
              </a:buClr>
              <a:buSzPts val="2220"/>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indent="-457200">
              <a:lnSpc>
                <a:spcPct val="80000"/>
              </a:lnSpc>
              <a:spcBef>
                <a:spcPts val="444"/>
              </a:spcBef>
              <a:buClr>
                <a:schemeClr val="dk1"/>
              </a:buClr>
              <a:buSzPts val="2220"/>
              <a:buFont typeface="Arial" panose="020B0604020202020204" pitchFamily="34" charset="0"/>
              <a:buChar char="•"/>
            </a:pPr>
            <a:r>
              <a:rPr lang="en-US" sz="2800" dirty="0" err="1">
                <a:highlight>
                  <a:srgbClr val="FFFF00"/>
                </a:highlight>
                <a:latin typeface="Calibri" panose="020F0502020204030204" pitchFamily="34" charset="0"/>
                <a:ea typeface="Calibri" panose="020F0502020204030204" pitchFamily="34" charset="0"/>
                <a:cs typeface="Calibri" panose="020F0502020204030204" pitchFamily="34" charset="0"/>
              </a:rPr>
              <a:t>Maths</a:t>
            </a:r>
            <a:r>
              <a:rPr lang="en-US" sz="2800" dirty="0">
                <a:highlight>
                  <a:srgbClr val="FFFF00"/>
                </a:highlight>
                <a:latin typeface="Calibri" panose="020F0502020204030204" pitchFamily="34" charset="0"/>
                <a:ea typeface="Calibri" panose="020F0502020204030204" pitchFamily="34" charset="0"/>
                <a:cs typeface="Calibri" panose="020F0502020204030204" pitchFamily="34" charset="0"/>
              </a:rPr>
              <a:t> – Year 6 only. 2 Sheets of </a:t>
            </a:r>
            <a:r>
              <a:rPr lang="en-US" sz="2800" dirty="0" err="1">
                <a:highlight>
                  <a:srgbClr val="FFFF00"/>
                </a:highlight>
                <a:latin typeface="Calibri" panose="020F0502020204030204" pitchFamily="34" charset="0"/>
                <a:ea typeface="Calibri" panose="020F0502020204030204" pitchFamily="34" charset="0"/>
                <a:cs typeface="Calibri" panose="020F0502020204030204" pitchFamily="34" charset="0"/>
              </a:rPr>
              <a:t>Maths</a:t>
            </a:r>
            <a:r>
              <a:rPr lang="en-US" sz="2800" dirty="0">
                <a:highlight>
                  <a:srgbClr val="FFFF00"/>
                </a:highlight>
                <a:latin typeface="Calibri" panose="020F0502020204030204" pitchFamily="34" charset="0"/>
                <a:ea typeface="Calibri" panose="020F0502020204030204" pitchFamily="34" charset="0"/>
                <a:cs typeface="Calibri" panose="020F0502020204030204" pitchFamily="34" charset="0"/>
              </a:rPr>
              <a:t> linked with the week’s lessons. Given out on a Thursday and marked in class on the next Thursday.</a:t>
            </a:r>
            <a:endParaRPr lang="en-US" sz="2800" dirty="0">
              <a:latin typeface="Calibri" panose="020F0502020204030204" pitchFamily="34" charset="0"/>
              <a:ea typeface="Calibri" panose="020F0502020204030204" pitchFamily="34" charset="0"/>
              <a:cs typeface="Calibri" panose="020F0502020204030204" pitchFamily="34" charset="0"/>
            </a:endParaRPr>
          </a:p>
          <a:p>
            <a:pPr indent="-457200">
              <a:lnSpc>
                <a:spcPct val="80000"/>
              </a:lnSpc>
              <a:spcBef>
                <a:spcPts val="444"/>
              </a:spcBef>
              <a:buClr>
                <a:schemeClr val="dk1"/>
              </a:buClr>
              <a:buSzPts val="2720"/>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80000"/>
              </a:lnSpc>
              <a:spcBef>
                <a:spcPts val="444"/>
              </a:spcBef>
              <a:spcAft>
                <a:spcPts val="0"/>
              </a:spcAft>
              <a:buClr>
                <a:schemeClr val="dk1"/>
              </a:buClr>
              <a:buSzPts val="2720"/>
              <a:buNone/>
            </a:pPr>
            <a:endParaRPr lang="en-GB" sz="2800" dirty="0">
              <a:latin typeface="Calibri" panose="020F0502020204030204" pitchFamily="34" charset="0"/>
              <a:ea typeface="Calibri" panose="020F0502020204030204" pitchFamily="34" charset="0"/>
              <a:cs typeface="Calibri" panose="020F0502020204030204" pitchFamily="34" charset="0"/>
            </a:endParaRPr>
          </a:p>
          <a:p>
            <a:pPr lvl="0" indent="-457200" algn="l" rtl="0">
              <a:lnSpc>
                <a:spcPct val="80000"/>
              </a:lnSpc>
              <a:spcBef>
                <a:spcPts val="444"/>
              </a:spcBef>
              <a:spcAft>
                <a:spcPts val="0"/>
              </a:spcAft>
              <a:buClr>
                <a:schemeClr val="dk1"/>
              </a:buClr>
              <a:buSzPts val="2720"/>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Spellings – 10 words a week. Given out on a Thursday and tested on the next Thursday. Spelling Shed assignments to practise at home. </a:t>
            </a:r>
          </a:p>
          <a:p>
            <a:pPr lvl="0" indent="-457200" algn="l" rtl="0">
              <a:lnSpc>
                <a:spcPct val="80000"/>
              </a:lnSpc>
              <a:spcBef>
                <a:spcPts val="444"/>
              </a:spcBef>
              <a:spcAft>
                <a:spcPts val="0"/>
              </a:spcAft>
              <a:buClr>
                <a:schemeClr val="dk1"/>
              </a:buClr>
              <a:buSzPts val="2720"/>
              <a:buFont typeface="Arial" panose="020B0604020202020204" pitchFamily="34" charset="0"/>
              <a:buChar char="•"/>
            </a:pPr>
            <a:endParaRPr lang="en-GB" sz="2800" dirty="0">
              <a:latin typeface="Calibri" panose="020F0502020204030204" pitchFamily="34" charset="0"/>
              <a:ea typeface="Calibri" panose="020F0502020204030204" pitchFamily="34" charset="0"/>
              <a:cs typeface="Calibri" panose="020F0502020204030204" pitchFamily="34" charset="0"/>
            </a:endParaRPr>
          </a:p>
          <a:p>
            <a:pPr lvl="0" indent="-457200" algn="l" rtl="0">
              <a:lnSpc>
                <a:spcPct val="80000"/>
              </a:lnSpc>
              <a:spcBef>
                <a:spcPts val="444"/>
              </a:spcBef>
              <a:spcAft>
                <a:spcPts val="0"/>
              </a:spcAft>
              <a:buClr>
                <a:schemeClr val="dk1"/>
              </a:buClr>
              <a:buSzPts val="2720"/>
              <a:buFont typeface="Arial" panose="020B0604020202020204" pitchFamily="34" charset="0"/>
              <a:buChar char="•"/>
            </a:pPr>
            <a:r>
              <a:rPr lang="en-GB" sz="2800" dirty="0">
                <a:latin typeface="Calibri" panose="020F0502020204030204" pitchFamily="34" charset="0"/>
                <a:ea typeface="Calibri" panose="020F0502020204030204" pitchFamily="34" charset="0"/>
                <a:cs typeface="Calibri" panose="020F0502020204030204" pitchFamily="34" charset="0"/>
              </a:rPr>
              <a:t>Times Tables – Times Tables Rockstar's</a:t>
            </a:r>
          </a:p>
          <a:p>
            <a:pPr marL="0" lvl="0" indent="0" algn="l" rtl="0">
              <a:lnSpc>
                <a:spcPct val="80000"/>
              </a:lnSpc>
              <a:spcBef>
                <a:spcPts val="444"/>
              </a:spcBef>
              <a:spcAft>
                <a:spcPts val="0"/>
              </a:spcAft>
              <a:buClr>
                <a:schemeClr val="dk1"/>
              </a:buClr>
              <a:buSzPts val="2220"/>
              <a:buNone/>
            </a:pPr>
            <a:endParaRPr sz="2520" dirty="0"/>
          </a:p>
          <a:p>
            <a:pPr marL="0" lvl="0" indent="0" algn="l" rtl="0">
              <a:lnSpc>
                <a:spcPct val="80000"/>
              </a:lnSpc>
              <a:spcBef>
                <a:spcPts val="592"/>
              </a:spcBef>
              <a:spcAft>
                <a:spcPts val="0"/>
              </a:spcAft>
              <a:buClr>
                <a:schemeClr val="dk1"/>
              </a:buClr>
              <a:buSzPts val="2960"/>
              <a:buNone/>
            </a:pPr>
            <a:endParaRPr sz="3259"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9"/>
          <p:cNvSpPr txBox="1">
            <a:spLocks noGrp="1"/>
          </p:cNvSpPr>
          <p:nvPr>
            <p:ph type="title"/>
          </p:nvPr>
        </p:nvSpPr>
        <p:spPr>
          <a:xfrm>
            <a:off x="457200" y="186713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ct val="111111"/>
              <a:buFont typeface="Calibri"/>
              <a:buNone/>
            </a:pPr>
            <a:r>
              <a:rPr lang="en-GB" sz="3200" dirty="0"/>
              <a:t>PLEASE EXPLORE THE SCHOOL WEBSITE FOR ADDITIONAL INFORMATION ON YEARS 5 AND 6.</a:t>
            </a:r>
            <a:endParaRPr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GB"/>
              <a:t>Useful websites</a:t>
            </a:r>
            <a:endParaRPr/>
          </a:p>
        </p:txBody>
      </p:sp>
      <p:pic>
        <p:nvPicPr>
          <p:cNvPr id="347" name="Google Shape;347;p40"/>
          <p:cNvPicPr preferRelativeResize="0">
            <a:picLocks noGrp="1"/>
          </p:cNvPicPr>
          <p:nvPr>
            <p:ph type="body" idx="1"/>
          </p:nvPr>
        </p:nvPicPr>
        <p:blipFill rotWithShape="1">
          <a:blip r:embed="rId3">
            <a:alphaModFix/>
          </a:blip>
          <a:srcRect/>
          <a:stretch/>
        </p:blipFill>
        <p:spPr>
          <a:xfrm>
            <a:off x="7740352" y="188640"/>
            <a:ext cx="1085850" cy="1438275"/>
          </a:xfrm>
          <a:prstGeom prst="rect">
            <a:avLst/>
          </a:prstGeom>
          <a:noFill/>
          <a:ln>
            <a:noFill/>
          </a:ln>
        </p:spPr>
      </p:pic>
      <p:sp>
        <p:nvSpPr>
          <p:cNvPr id="348" name="Google Shape;348;p40"/>
          <p:cNvSpPr txBox="1"/>
          <p:nvPr/>
        </p:nvSpPr>
        <p:spPr>
          <a:xfrm>
            <a:off x="264450" y="1498525"/>
            <a:ext cx="8090400" cy="4493508"/>
          </a:xfrm>
          <a:prstGeom prst="rect">
            <a:avLst/>
          </a:prstGeom>
          <a:noFill/>
          <a:ln>
            <a:noFill/>
          </a:ln>
        </p:spPr>
        <p:txBody>
          <a:bodyPr spcFirstLastPara="1" wrap="square" lIns="91425" tIns="91425" rIns="91425" bIns="91425" anchor="t" anchorCtr="0">
            <a:spAutoFit/>
          </a:bodyPr>
          <a:lstStyle/>
          <a:p>
            <a:pPr marL="285750" marR="0" lvl="0" indent="-285750" algn="l" rtl="0">
              <a:lnSpc>
                <a:spcPct val="100000"/>
              </a:lnSpc>
              <a:spcBef>
                <a:spcPts val="0"/>
              </a:spcBef>
              <a:spcAft>
                <a:spcPts val="0"/>
              </a:spcAft>
              <a:buClr>
                <a:schemeClr val="dk1"/>
              </a:buClr>
              <a:buSzPts val="2800"/>
              <a:buFont typeface="Arial"/>
              <a:buChar char="•"/>
            </a:pPr>
            <a:r>
              <a:rPr lang="en-GB" sz="2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https://www.mymaths.co.uk/</a:t>
            </a: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Arial"/>
              <a:buChar char="•"/>
            </a:pPr>
            <a:r>
              <a:rPr lang="en-GB" sz="2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https://ttrockstars.com/</a:t>
            </a: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Arial"/>
              <a:buChar char="•"/>
            </a:pPr>
            <a:r>
              <a:rPr lang="en-GB" sz="28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https://charanga.com/yumu/login</a:t>
            </a: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Arial"/>
              <a:buChar char="•"/>
            </a:pPr>
            <a:r>
              <a:rPr lang="en-GB" sz="28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https://www.bbc.co.uk/bitesize</a:t>
            </a: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Arial"/>
              <a:buChar char="•"/>
            </a:pPr>
            <a:r>
              <a:rPr lang="en-GB" sz="28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http://www.primaryhomeworkhelp.co.uk/</a:t>
            </a: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Arial"/>
              <a:buChar char="•"/>
            </a:pPr>
            <a:r>
              <a:rPr lang="en-GB" sz="2800" b="0" i="0" u="sng" strike="noStrike" cap="non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https://www.natgeokids.com/uk/</a:t>
            </a: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Arial"/>
              <a:buChar char="•"/>
            </a:pPr>
            <a:r>
              <a:rPr lang="en-GB" sz="28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https://www.oxfordowl.co.uk/</a:t>
            </a: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Arial"/>
              <a:buChar char="•"/>
            </a:pPr>
            <a:r>
              <a:rPr lang="en-GB" sz="2800" b="0" i="0" u="sng" strike="noStrike" cap="non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https://www.topmarks.co.uk/</a:t>
            </a: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Arial"/>
              <a:buChar char="•"/>
            </a:pPr>
            <a:r>
              <a:rPr lang="en-GB" sz="2800" b="0" i="0" u="sng" strike="noStrike" cap="non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https://www.bbc.co.uk/bitesize/topics/zf2f9j6/articles/z3c6tfr</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1"/>
          <p:cNvSpPr txBox="1">
            <a:spLocks noGrp="1"/>
          </p:cNvSpPr>
          <p:nvPr>
            <p:ph type="title"/>
          </p:nvPr>
        </p:nvSpPr>
        <p:spPr>
          <a:xfrm>
            <a:off x="457200" y="1548634"/>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GB" dirty="0"/>
              <a:t>Thank you for listening</a:t>
            </a:r>
            <a:endParaRPr dirty="0"/>
          </a:p>
        </p:txBody>
      </p:sp>
      <p:sp>
        <p:nvSpPr>
          <p:cNvPr id="354" name="Google Shape;354;p41"/>
          <p:cNvSpPr txBox="1">
            <a:spLocks noGrp="1"/>
          </p:cNvSpPr>
          <p:nvPr>
            <p:ph type="body" idx="1"/>
          </p:nvPr>
        </p:nvSpPr>
        <p:spPr>
          <a:xfrm>
            <a:off x="631860" y="2874195"/>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r>
              <a:rPr lang="en-GB" dirty="0"/>
              <a:t>If you have any questions please feel free to ask me or your child’s class teacher.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GB" u="sng" dirty="0"/>
              <a:t>Year 5 and 6</a:t>
            </a:r>
            <a:endParaRPr u="sng" dirty="0"/>
          </a:p>
        </p:txBody>
      </p:sp>
      <p:pic>
        <p:nvPicPr>
          <p:cNvPr id="122" name="Google Shape;122;p4"/>
          <p:cNvPicPr preferRelativeResize="0">
            <a:picLocks noGrp="1"/>
          </p:cNvPicPr>
          <p:nvPr>
            <p:ph type="body" idx="1"/>
          </p:nvPr>
        </p:nvPicPr>
        <p:blipFill rotWithShape="1">
          <a:blip r:embed="rId3">
            <a:alphaModFix/>
          </a:blip>
          <a:srcRect/>
          <a:stretch/>
        </p:blipFill>
        <p:spPr>
          <a:xfrm>
            <a:off x="7740352" y="188640"/>
            <a:ext cx="1085850" cy="1438275"/>
          </a:xfrm>
          <a:prstGeom prst="rect">
            <a:avLst/>
          </a:prstGeom>
          <a:noFill/>
          <a:ln>
            <a:noFill/>
          </a:ln>
        </p:spPr>
      </p:pic>
      <p:sp>
        <p:nvSpPr>
          <p:cNvPr id="2" name="TextBox 1">
            <a:extLst>
              <a:ext uri="{FF2B5EF4-FFF2-40B4-BE49-F238E27FC236}">
                <a16:creationId xmlns:a16="http://schemas.microsoft.com/office/drawing/2014/main" id="{DC9DDBB4-37D5-4A30-B487-E655B14E5FCB}"/>
              </a:ext>
            </a:extLst>
          </p:cNvPr>
          <p:cNvSpPr txBox="1"/>
          <p:nvPr/>
        </p:nvSpPr>
        <p:spPr>
          <a:xfrm>
            <a:off x="893852" y="1626915"/>
            <a:ext cx="4109663" cy="1815882"/>
          </a:xfrm>
          <a:prstGeom prst="rect">
            <a:avLst/>
          </a:prstGeom>
          <a:noFill/>
        </p:spPr>
        <p:txBody>
          <a:bodyPr wrap="square" rtlCol="0">
            <a:spAutoFit/>
          </a:bodyPr>
          <a:lstStyle/>
          <a:p>
            <a:r>
              <a:rPr lang="en-GB" sz="2800" dirty="0"/>
              <a:t>5A – Miss </a:t>
            </a:r>
            <a:r>
              <a:rPr lang="en-GB" sz="2800" dirty="0" err="1"/>
              <a:t>Postawa</a:t>
            </a:r>
            <a:endParaRPr lang="en-GB" sz="2800" dirty="0"/>
          </a:p>
          <a:p>
            <a:r>
              <a:rPr lang="en-GB" sz="2800" dirty="0"/>
              <a:t>5B – Mrs Carter</a:t>
            </a:r>
          </a:p>
          <a:p>
            <a:endParaRPr lang="en-GB" sz="2800" dirty="0"/>
          </a:p>
          <a:p>
            <a:r>
              <a:rPr lang="en-GB" sz="2800" dirty="0"/>
              <a:t>TA – Miss </a:t>
            </a:r>
            <a:r>
              <a:rPr lang="en-GB" sz="2800" dirty="0" err="1"/>
              <a:t>Deria</a:t>
            </a:r>
            <a:endParaRPr lang="en-GB" sz="2800" dirty="0"/>
          </a:p>
        </p:txBody>
      </p:sp>
      <p:sp>
        <p:nvSpPr>
          <p:cNvPr id="5" name="TextBox 4">
            <a:extLst>
              <a:ext uri="{FF2B5EF4-FFF2-40B4-BE49-F238E27FC236}">
                <a16:creationId xmlns:a16="http://schemas.microsoft.com/office/drawing/2014/main" id="{50948EB8-729C-4DB9-A6E3-66B04726744A}"/>
              </a:ext>
            </a:extLst>
          </p:cNvPr>
          <p:cNvSpPr txBox="1"/>
          <p:nvPr/>
        </p:nvSpPr>
        <p:spPr>
          <a:xfrm>
            <a:off x="4572000" y="3957435"/>
            <a:ext cx="4109663" cy="2246769"/>
          </a:xfrm>
          <a:prstGeom prst="rect">
            <a:avLst/>
          </a:prstGeom>
          <a:noFill/>
        </p:spPr>
        <p:txBody>
          <a:bodyPr wrap="square" rtlCol="0">
            <a:spAutoFit/>
          </a:bodyPr>
          <a:lstStyle/>
          <a:p>
            <a:r>
              <a:rPr lang="en-GB" sz="2800" dirty="0"/>
              <a:t>6A – Mr </a:t>
            </a:r>
            <a:r>
              <a:rPr lang="en-GB" sz="2800" dirty="0" err="1"/>
              <a:t>Weatherburn</a:t>
            </a:r>
            <a:endParaRPr lang="en-GB" sz="2800" dirty="0"/>
          </a:p>
          <a:p>
            <a:r>
              <a:rPr lang="en-GB" sz="2800" dirty="0"/>
              <a:t>6B – Mr Dalton</a:t>
            </a:r>
          </a:p>
          <a:p>
            <a:endParaRPr lang="en-GB" sz="2800" dirty="0"/>
          </a:p>
          <a:p>
            <a:r>
              <a:rPr lang="en-GB" sz="2800" dirty="0"/>
              <a:t>HLTA – Mrs Del Basso</a:t>
            </a:r>
          </a:p>
          <a:p>
            <a:r>
              <a:rPr lang="en-GB" sz="2800" dirty="0"/>
              <a:t>HLTA – Mrs Corbett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4100"/>
              <a:buFont typeface="Lucida Sans"/>
              <a:buNone/>
            </a:pPr>
            <a:r>
              <a:rPr lang="en-GB" u="sng" dirty="0"/>
              <a:t>Reading</a:t>
            </a:r>
            <a:endParaRPr u="sng" dirty="0"/>
          </a:p>
        </p:txBody>
      </p:sp>
      <p:pic>
        <p:nvPicPr>
          <p:cNvPr id="122" name="Google Shape;122;p4"/>
          <p:cNvPicPr preferRelativeResize="0">
            <a:picLocks noGrp="1"/>
          </p:cNvPicPr>
          <p:nvPr>
            <p:ph type="body" idx="1"/>
          </p:nvPr>
        </p:nvPicPr>
        <p:blipFill rotWithShape="1">
          <a:blip r:embed="rId3">
            <a:alphaModFix/>
          </a:blip>
          <a:srcRect/>
          <a:stretch/>
        </p:blipFill>
        <p:spPr>
          <a:xfrm>
            <a:off x="7740352" y="188640"/>
            <a:ext cx="1085850" cy="1438275"/>
          </a:xfrm>
          <a:prstGeom prst="rect">
            <a:avLst/>
          </a:prstGeom>
          <a:noFill/>
          <a:ln>
            <a:noFill/>
          </a:ln>
        </p:spPr>
      </p:pic>
    </p:spTree>
    <p:extLst>
      <p:ext uri="{BB962C8B-B14F-4D97-AF65-F5344CB8AC3E}">
        <p14:creationId xmlns:p14="http://schemas.microsoft.com/office/powerpoint/2010/main" val="289790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1511660" y="666466"/>
            <a:ext cx="6120680" cy="9386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Calibri"/>
              <a:buNone/>
            </a:pPr>
            <a:r>
              <a:rPr lang="en-GB" sz="4800" i="0" u="sng" strike="noStrike" cap="none" dirty="0">
                <a:solidFill>
                  <a:schemeClr val="bg2"/>
                </a:solidFill>
                <a:latin typeface="Calibri" panose="020F0502020204030204" pitchFamily="34" charset="0"/>
                <a:ea typeface="Calibri" panose="020F0502020204030204" pitchFamily="34" charset="0"/>
                <a:cs typeface="Calibri" panose="020F0502020204030204" pitchFamily="34" charset="0"/>
                <a:sym typeface="Calibri"/>
              </a:rPr>
              <a:t>What </a:t>
            </a:r>
            <a:r>
              <a:rPr lang="en-GB" sz="4800" u="sng" dirty="0">
                <a:solidFill>
                  <a:schemeClr val="bg2"/>
                </a:solidFill>
                <a:latin typeface="Calibri" panose="020F0502020204030204" pitchFamily="34" charset="0"/>
                <a:ea typeface="Calibri" panose="020F0502020204030204" pitchFamily="34" charset="0"/>
                <a:cs typeface="Calibri" panose="020F0502020204030204" pitchFamily="34" charset="0"/>
              </a:rPr>
              <a:t>is reading?</a:t>
            </a:r>
            <a:endParaRPr sz="5400" u="sng"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134" name="Google Shape;134;p6"/>
          <p:cNvSpPr txBox="1">
            <a:spLocks noGrp="1"/>
          </p:cNvSpPr>
          <p:nvPr>
            <p:ph type="body" idx="1"/>
          </p:nvPr>
        </p:nvSpPr>
        <p:spPr>
          <a:xfrm>
            <a:off x="495212" y="2060848"/>
            <a:ext cx="8229600" cy="4525963"/>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Arial"/>
              <a:buNone/>
            </a:pPr>
            <a:endParaRPr sz="28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457200" algn="l" rtl="0">
              <a:lnSpc>
                <a:spcPct val="100000"/>
              </a:lnSpc>
              <a:spcBef>
                <a:spcPts val="560"/>
              </a:spcBef>
              <a:spcAft>
                <a:spcPts val="0"/>
              </a:spcAft>
              <a:buSzPts val="2400"/>
              <a:buNone/>
            </a:pPr>
            <a:r>
              <a:rPr lang="en-GB" sz="2400" b="1" dirty="0">
                <a:latin typeface="Calibri" panose="020F0502020204030204" pitchFamily="34" charset="0"/>
                <a:ea typeface="Calibri" panose="020F0502020204030204" pitchFamily="34" charset="0"/>
                <a:cs typeface="Calibri" panose="020F0502020204030204" pitchFamily="34" charset="0"/>
              </a:rPr>
              <a:t>D</a:t>
            </a:r>
            <a:r>
              <a:rPr lang="en-GB" sz="24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ecoding </a:t>
            </a:r>
            <a:r>
              <a:rPr lang="en-GB"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81000" algn="l" rtl="0">
              <a:lnSpc>
                <a:spcPct val="100000"/>
              </a:lnSpc>
              <a:spcBef>
                <a:spcPts val="560"/>
              </a:spcBef>
              <a:spcAft>
                <a:spcPts val="0"/>
              </a:spcAft>
              <a:buSzPts val="2400"/>
              <a:buChar char="•"/>
            </a:pPr>
            <a:r>
              <a:rPr lang="en-GB" sz="2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rPr>
              <a:t>this </a:t>
            </a:r>
            <a:r>
              <a:rPr lang="en-GB" sz="2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Arial"/>
              </a:rPr>
              <a:t>occurs when a student uses his or her knowledge of letter-sound relationships to pronounce written words</a:t>
            </a:r>
            <a:endParaRPr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l" rtl="0">
              <a:lnSpc>
                <a:spcPct val="100000"/>
              </a:lnSpc>
              <a:spcBef>
                <a:spcPts val="560"/>
              </a:spcBef>
              <a:spcAft>
                <a:spcPts val="0"/>
              </a:spcAft>
              <a:buClr>
                <a:schemeClr val="dk1"/>
              </a:buClr>
              <a:buSzPts val="2800"/>
              <a:buFont typeface="Arial"/>
              <a:buNone/>
            </a:pPr>
            <a:endParaRPr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457200" algn="l" rtl="0">
              <a:lnSpc>
                <a:spcPct val="100000"/>
              </a:lnSpc>
              <a:spcBef>
                <a:spcPts val="560"/>
              </a:spcBef>
              <a:spcAft>
                <a:spcPts val="0"/>
              </a:spcAft>
              <a:buSzPts val="2400"/>
              <a:buNone/>
            </a:pPr>
            <a:r>
              <a:rPr lang="en-GB" sz="2400" b="1" dirty="0">
                <a:latin typeface="Calibri" panose="020F0502020204030204" pitchFamily="34" charset="0"/>
                <a:ea typeface="Calibri" panose="020F0502020204030204" pitchFamily="34" charset="0"/>
                <a:cs typeface="Calibri" panose="020F0502020204030204" pitchFamily="34" charset="0"/>
                <a:sym typeface="Arial"/>
              </a:rPr>
              <a:t>C</a:t>
            </a:r>
            <a:r>
              <a:rPr lang="en-GB" sz="24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omprehension </a:t>
            </a:r>
            <a:endParaRPr dirty="0">
              <a:latin typeface="Calibri" panose="020F0502020204030204" pitchFamily="34" charset="0"/>
              <a:ea typeface="Calibri" panose="020F0502020204030204" pitchFamily="34" charset="0"/>
              <a:cs typeface="Calibri" panose="020F0502020204030204" pitchFamily="34" charset="0"/>
            </a:endParaRPr>
          </a:p>
          <a:p>
            <a:pPr marL="457200" marR="0" lvl="0" indent="-381000" algn="l" rtl="0">
              <a:lnSpc>
                <a:spcPct val="100000"/>
              </a:lnSpc>
              <a:spcBef>
                <a:spcPts val="560"/>
              </a:spcBef>
              <a:spcAft>
                <a:spcPts val="0"/>
              </a:spcAft>
              <a:buSzPts val="2400"/>
              <a:buFont typeface="Arial"/>
              <a:buChar char="•"/>
            </a:pPr>
            <a:r>
              <a:rPr lang="en-GB"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t</a:t>
            </a:r>
            <a:r>
              <a:rPr lang="en-GB" sz="2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Arial"/>
              </a:rPr>
              <a:t>he understanding and interpretation of those words </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135" name="Google Shape;135;p6"/>
          <p:cNvPicPr preferRelativeResize="0"/>
          <p:nvPr/>
        </p:nvPicPr>
        <p:blipFill rotWithShape="1">
          <a:blip r:embed="rId3">
            <a:alphaModFix/>
          </a:blip>
          <a:srcRect/>
          <a:stretch/>
        </p:blipFill>
        <p:spPr>
          <a:xfrm>
            <a:off x="251519" y="261696"/>
            <a:ext cx="1416178" cy="1943166"/>
          </a:xfrm>
          <a:prstGeom prst="rect">
            <a:avLst/>
          </a:prstGeom>
          <a:noFill/>
          <a:ln>
            <a:noFill/>
          </a:ln>
        </p:spPr>
      </p:pic>
      <p:pic>
        <p:nvPicPr>
          <p:cNvPr id="136" name="Google Shape;136;p6"/>
          <p:cNvPicPr preferRelativeResize="0"/>
          <p:nvPr/>
        </p:nvPicPr>
        <p:blipFill rotWithShape="1">
          <a:blip r:embed="rId4">
            <a:alphaModFix/>
          </a:blip>
          <a:srcRect/>
          <a:stretch/>
        </p:blipFill>
        <p:spPr>
          <a:xfrm>
            <a:off x="7424295" y="289421"/>
            <a:ext cx="1324169" cy="18495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endParaRPr/>
          </a:p>
        </p:txBody>
      </p:sp>
      <p:sp>
        <p:nvSpPr>
          <p:cNvPr id="142" name="Google Shape;142;p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203200" lvl="0" indent="0" algn="l" rtl="0">
              <a:lnSpc>
                <a:spcPct val="100000"/>
              </a:lnSpc>
              <a:spcBef>
                <a:spcPts val="0"/>
              </a:spcBef>
              <a:spcAft>
                <a:spcPts val="0"/>
              </a:spcAft>
              <a:buSzPts val="3200"/>
              <a:buNone/>
            </a:pPr>
            <a:endParaRPr/>
          </a:p>
        </p:txBody>
      </p:sp>
      <p:sp>
        <p:nvSpPr>
          <p:cNvPr id="143" name="Google Shape;143;p7" descr="Image result for simple view of readin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7" descr="C:\5W 2017-18\Management\Supporting your child\guided_diagram.jpg"/>
          <p:cNvPicPr preferRelativeResize="0"/>
          <p:nvPr/>
        </p:nvPicPr>
        <p:blipFill rotWithShape="1">
          <a:blip r:embed="rId3">
            <a:alphaModFix/>
          </a:blip>
          <a:srcRect/>
          <a:stretch/>
        </p:blipFill>
        <p:spPr>
          <a:xfrm>
            <a:off x="256335" y="476672"/>
            <a:ext cx="8736589" cy="59766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1083923" y="449299"/>
            <a:ext cx="8229600" cy="8085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GB" sz="4400" b="1" i="0" u="none" strike="noStrike" cap="none" dirty="0">
                <a:solidFill>
                  <a:schemeClr val="bg2"/>
                </a:solidFill>
                <a:latin typeface="Calibri"/>
                <a:ea typeface="Calibri"/>
                <a:cs typeface="Calibri"/>
                <a:sym typeface="Calibri"/>
              </a:rPr>
              <a:t>READING IN SCHOOL</a:t>
            </a:r>
            <a:endParaRPr sz="4400" b="1" i="0" u="none" strike="noStrike" cap="none" dirty="0">
              <a:solidFill>
                <a:schemeClr val="bg2"/>
              </a:solidFill>
              <a:latin typeface="Calibri"/>
              <a:ea typeface="Calibri"/>
              <a:cs typeface="Calibri"/>
              <a:sym typeface="Calibri"/>
            </a:endParaRPr>
          </a:p>
        </p:txBody>
      </p:sp>
      <p:sp>
        <p:nvSpPr>
          <p:cNvPr id="158" name="Google Shape;158;p9"/>
          <p:cNvSpPr txBox="1">
            <a:spLocks noGrp="1"/>
          </p:cNvSpPr>
          <p:nvPr>
            <p:ph type="body" idx="1"/>
          </p:nvPr>
        </p:nvSpPr>
        <p:spPr>
          <a:xfrm>
            <a:off x="457200" y="1132663"/>
            <a:ext cx="8229600" cy="5450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None/>
            </a:pPr>
            <a:endParaRPr sz="2400" i="0" u="none" strike="noStrike" cap="none" dirty="0">
              <a:solidFill>
                <a:schemeClr val="dk1"/>
              </a:solidFill>
              <a:latin typeface="Arial"/>
              <a:ea typeface="Arial"/>
              <a:cs typeface="Arial"/>
              <a:sym typeface="Arial"/>
            </a:endParaRPr>
          </a:p>
          <a:p>
            <a:pPr marL="342900" indent="-342900">
              <a:lnSpc>
                <a:spcPct val="90000"/>
              </a:lnSpc>
              <a:spcBef>
                <a:spcPts val="0"/>
              </a:spcBef>
              <a:buSzPts val="2400"/>
              <a:buFont typeface="Arial" panose="020B0604020202020204" pitchFamily="34" charset="0"/>
              <a:buChar char="•"/>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Regular reading of high quality text types during English and also through other lessons.</a:t>
            </a:r>
            <a:endParaRPr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342900" indent="-342900">
              <a:lnSpc>
                <a:spcPct val="90000"/>
              </a:lnSpc>
              <a:spcBef>
                <a:spcPts val="0"/>
              </a:spcBef>
              <a:buSzPts val="2400"/>
              <a:buFont typeface="Arial" panose="020B0604020202020204" pitchFamily="34" charset="0"/>
              <a:buChar char="•"/>
            </a:pPr>
            <a:r>
              <a:rPr lang="en-GB" sz="240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Daily guided reading sessions  (e.g. </a:t>
            </a: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The Boy at the Back of the Class</a:t>
            </a:r>
            <a:r>
              <a:rPr lang="en-GB" sz="240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 W</a:t>
            </a: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onder</a:t>
            </a:r>
            <a:r>
              <a:rPr lang="en-GB" sz="240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a:t>
            </a:r>
            <a:endParaRPr sz="240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342900" indent="-342900">
              <a:lnSpc>
                <a:spcPct val="90000"/>
              </a:lnSpc>
              <a:spcBef>
                <a:spcPts val="480"/>
              </a:spcBef>
              <a:buClr>
                <a:schemeClr val="dk1"/>
              </a:buClr>
              <a:buSzPts val="2400"/>
              <a:buFont typeface="Arial" panose="020B0604020202020204" pitchFamily="34" charset="0"/>
              <a:buChar char="•"/>
            </a:pPr>
            <a:r>
              <a:rPr lang="en-GB" sz="240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Excellent modelling of reading by teachers and TAs</a:t>
            </a:r>
            <a:endParaRPr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342900" indent="-342900">
              <a:lnSpc>
                <a:spcPct val="90000"/>
              </a:lnSpc>
              <a:spcBef>
                <a:spcPts val="480"/>
              </a:spcBef>
              <a:buClr>
                <a:schemeClr val="dk1"/>
              </a:buClr>
              <a:buSzPts val="2400"/>
              <a:buFont typeface="Arial" panose="020B0604020202020204" pitchFamily="34" charset="0"/>
              <a:buChar char="•"/>
            </a:pPr>
            <a:r>
              <a:rPr lang="en-GB" sz="240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Sharing a class book.</a:t>
            </a:r>
            <a:endParaRPr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342900" indent="-342900">
              <a:lnSpc>
                <a:spcPct val="90000"/>
              </a:lnSpc>
              <a:spcBef>
                <a:spcPts val="480"/>
              </a:spcBef>
              <a:buClr>
                <a:schemeClr val="dk1"/>
              </a:buClr>
              <a:buSzPts val="2400"/>
              <a:buFont typeface="Arial" panose="020B0604020202020204" pitchFamily="34" charset="0"/>
              <a:buChar char="•"/>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Reading comprehension tasks.</a:t>
            </a:r>
          </a:p>
          <a:p>
            <a:pPr marL="342900" indent="-342900">
              <a:lnSpc>
                <a:spcPct val="90000"/>
              </a:lnSpc>
              <a:spcBef>
                <a:spcPts val="480"/>
              </a:spcBef>
              <a:buClr>
                <a:schemeClr val="dk1"/>
              </a:buClr>
              <a:buSzPts val="2400"/>
              <a:buFont typeface="Arial" panose="020B0604020202020204" pitchFamily="34" charset="0"/>
              <a:buChar char="•"/>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Reading interventions where appropriate.</a:t>
            </a:r>
            <a:endParaRPr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342900" indent="-342900">
              <a:lnSpc>
                <a:spcPct val="90000"/>
              </a:lnSpc>
              <a:spcBef>
                <a:spcPts val="480"/>
              </a:spcBef>
              <a:buSzPts val="2400"/>
              <a:buFont typeface="Arial" panose="020B0604020202020204" pitchFamily="34" charset="0"/>
              <a:buChar char="•"/>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Reading across other subjects such as humanities and science.</a:t>
            </a:r>
          </a:p>
          <a:p>
            <a:pPr marL="342900" indent="-342900">
              <a:lnSpc>
                <a:spcPct val="90000"/>
              </a:lnSpc>
              <a:spcBef>
                <a:spcPts val="480"/>
              </a:spcBef>
              <a:buSzPts val="2400"/>
              <a:buFont typeface="Arial" panose="020B0604020202020204" pitchFamily="34" charset="0"/>
              <a:buChar char="•"/>
            </a:pP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Library time. </a:t>
            </a:r>
            <a:endParaRPr sz="240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ctrTitle" idx="4294967295"/>
          </p:nvPr>
        </p:nvSpPr>
        <p:spPr>
          <a:xfrm>
            <a:off x="-1058238" y="414463"/>
            <a:ext cx="8229600" cy="762000"/>
          </a:xfrm>
          <a:prstGeom prst="rect">
            <a:avLst/>
          </a:prstGeom>
          <a:noFill/>
          <a:ln>
            <a:noFill/>
          </a:ln>
        </p:spPr>
        <p:txBody>
          <a:bodyPr spcFirstLastPara="1" wrap="square" lIns="45700" tIns="0" rIns="45700" bIns="0" anchor="b" anchorCtr="0">
            <a:normAutofit/>
          </a:bodyPr>
          <a:lstStyle/>
          <a:p>
            <a:pPr marL="0" marR="0" lvl="0" indent="0" algn="ctr" rtl="0">
              <a:lnSpc>
                <a:spcPct val="100000"/>
              </a:lnSpc>
              <a:spcBef>
                <a:spcPts val="0"/>
              </a:spcBef>
              <a:spcAft>
                <a:spcPts val="0"/>
              </a:spcAft>
              <a:buClr>
                <a:schemeClr val="dk1"/>
              </a:buClr>
              <a:buSzPts val="4800"/>
              <a:buFont typeface="Lucida Sans"/>
              <a:buNone/>
            </a:pPr>
            <a:r>
              <a:rPr lang="en-GB" sz="4100" b="1" i="0" u="none" strike="noStrike" cap="none" dirty="0">
                <a:solidFill>
                  <a:schemeClr val="bg2"/>
                </a:solidFill>
                <a:latin typeface="Lucida Sans"/>
                <a:ea typeface="Lucida Sans"/>
                <a:cs typeface="Lucida Sans"/>
                <a:sym typeface="Lucida Sans"/>
              </a:rPr>
              <a:t>HOME READING</a:t>
            </a:r>
            <a:endParaRPr sz="4100" b="1" i="0" u="none" strike="noStrike" cap="none" dirty="0">
              <a:solidFill>
                <a:schemeClr val="bg2"/>
              </a:solidFill>
              <a:latin typeface="Lucida Sans"/>
              <a:ea typeface="Lucida Sans"/>
              <a:cs typeface="Lucida Sans"/>
              <a:sym typeface="Lucida Sans"/>
            </a:endParaRPr>
          </a:p>
        </p:txBody>
      </p:sp>
      <p:sp>
        <p:nvSpPr>
          <p:cNvPr id="164" name="Google Shape;164;p10"/>
          <p:cNvSpPr txBox="1">
            <a:spLocks noGrp="1"/>
          </p:cNvSpPr>
          <p:nvPr>
            <p:ph type="subTitle" idx="4294967295"/>
          </p:nvPr>
        </p:nvSpPr>
        <p:spPr>
          <a:xfrm>
            <a:off x="539750" y="1458913"/>
            <a:ext cx="8064500" cy="5399087"/>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100000"/>
              </a:lnSpc>
              <a:spcBef>
                <a:spcPts val="0"/>
              </a:spcBef>
              <a:spcAft>
                <a:spcPts val="0"/>
              </a:spcAft>
              <a:buClr>
                <a:schemeClr val="accent1"/>
              </a:buClr>
              <a:buSzPts val="1820"/>
              <a:buFont typeface="Calibri"/>
              <a:buChar char="•"/>
            </a:pPr>
            <a:r>
              <a:rPr lang="en-GB" sz="27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R</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eading record and reading book.</a:t>
            </a:r>
          </a:p>
          <a:p>
            <a:pPr marL="457200" marR="0" lvl="0" indent="-457200" algn="l" rtl="0">
              <a:lnSpc>
                <a:spcPct val="100000"/>
              </a:lnSpc>
              <a:spcBef>
                <a:spcPts val="0"/>
              </a:spcBef>
              <a:spcAft>
                <a:spcPts val="0"/>
              </a:spcAft>
              <a:buClr>
                <a:schemeClr val="accent1"/>
              </a:buClr>
              <a:buSzPts val="1820"/>
              <a:buFont typeface="Calibri"/>
              <a:buChar char="•"/>
            </a:pPr>
            <a:endParaRPr sz="27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indent="-457200">
              <a:spcBef>
                <a:spcPts val="0"/>
              </a:spcBef>
              <a:buSzPts val="1820"/>
              <a:buFont typeface="Calibri"/>
              <a:buChar char="•"/>
            </a:pPr>
            <a:r>
              <a:rPr lang="en-GB" sz="27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Book bands. </a:t>
            </a:r>
          </a:p>
          <a:p>
            <a:pPr indent="-457200">
              <a:spcBef>
                <a:spcPts val="0"/>
              </a:spcBef>
              <a:buSzPts val="1820"/>
              <a:buFont typeface="Calibri"/>
              <a:buChar char="•"/>
            </a:pPr>
            <a:endParaRPr lang="en-GB" sz="27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indent="-457200">
              <a:spcBef>
                <a:spcPts val="0"/>
              </a:spcBef>
              <a:buSzPts val="1820"/>
              <a:buFont typeface="Calibri"/>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Reading homework -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At least 4 times a week.</a:t>
            </a:r>
            <a:endParaRPr lang="en-GB" sz="2700" b="1"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marR="0" lvl="0" indent="-341630" algn="just" rtl="0">
              <a:lnSpc>
                <a:spcPct val="90000"/>
              </a:lnSpc>
              <a:spcBef>
                <a:spcPts val="560"/>
              </a:spcBef>
              <a:spcAft>
                <a:spcPts val="0"/>
              </a:spcAft>
              <a:buClr>
                <a:schemeClr val="accent1"/>
              </a:buClr>
              <a:buSzPts val="1820"/>
              <a:buFont typeface="Arial"/>
              <a:buNone/>
            </a:pPr>
            <a:endParaRPr sz="27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oncourse">
  <a:themeElements>
    <a:clrScheme name="Custom 1">
      <a:dk1>
        <a:srgbClr val="000000"/>
      </a:dk1>
      <a:lt1>
        <a:srgbClr val="FFFFFF"/>
      </a:lt1>
      <a:dk2>
        <a:srgbClr val="00B050"/>
      </a:dk2>
      <a:lt2>
        <a:srgbClr val="C6E7FC"/>
      </a:lt2>
      <a:accent1>
        <a:srgbClr val="92D050"/>
      </a:accent1>
      <a:accent2>
        <a:srgbClr val="4584D3"/>
      </a:accent2>
      <a:accent3>
        <a:srgbClr val="5BD078"/>
      </a:accent3>
      <a:accent4>
        <a:srgbClr val="A5D028"/>
      </a:accent4>
      <a:accent5>
        <a:srgbClr val="F5C040"/>
      </a:accent5>
      <a:accent6>
        <a:srgbClr val="92D050"/>
      </a:accent6>
      <a:hlink>
        <a:srgbClr val="31AE50"/>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1259</Words>
  <Application>Microsoft Office PowerPoint</Application>
  <PresentationFormat>On-screen Show (4:3)</PresentationFormat>
  <Paragraphs>164</Paragraphs>
  <Slides>37</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Comic Sans MS</vt:lpstr>
      <vt:lpstr>Lucida Sans</vt:lpstr>
      <vt:lpstr>Noto Sans Symbols</vt:lpstr>
      <vt:lpstr>Verdana</vt:lpstr>
      <vt:lpstr>Concourse</vt:lpstr>
      <vt:lpstr>How to support your child at home</vt:lpstr>
      <vt:lpstr>Aims</vt:lpstr>
      <vt:lpstr>What we will cover in this presentation</vt:lpstr>
      <vt:lpstr>Year 5 and 6</vt:lpstr>
      <vt:lpstr>Reading</vt:lpstr>
      <vt:lpstr>What is reading?</vt:lpstr>
      <vt:lpstr>PowerPoint Presentation</vt:lpstr>
      <vt:lpstr>READING IN SCHOOL</vt:lpstr>
      <vt:lpstr>HOME READING</vt:lpstr>
      <vt:lpstr>PowerPoint Presentation</vt:lpstr>
      <vt:lpstr>How you can help…</vt:lpstr>
      <vt:lpstr>PowerPoint Presentation</vt:lpstr>
      <vt:lpstr>PowerPoint Presentation</vt:lpstr>
      <vt:lpstr>PowerPoint Presentation</vt:lpstr>
      <vt:lpstr>Writing</vt:lpstr>
      <vt:lpstr>Y5 Writing</vt:lpstr>
      <vt:lpstr>Y6 Writing</vt:lpstr>
      <vt:lpstr>PowerPoint Presentation</vt:lpstr>
      <vt:lpstr>PowerPoint Presentation</vt:lpstr>
      <vt:lpstr>PowerPoint Presentation</vt:lpstr>
      <vt:lpstr>Spelling</vt:lpstr>
      <vt:lpstr>Weekly Spellings</vt:lpstr>
      <vt:lpstr>Spelling Shed</vt:lpstr>
      <vt:lpstr>Spelling help at home…</vt:lpstr>
      <vt:lpstr>Maths</vt:lpstr>
      <vt:lpstr>PowerPoint Presentation</vt:lpstr>
      <vt:lpstr>Maths Curriculum</vt:lpstr>
      <vt:lpstr>Times Tables Rockstars</vt:lpstr>
      <vt:lpstr>Times Tables Rockstars</vt:lpstr>
      <vt:lpstr>Behaviour – “The Wavendon Gate Way”</vt:lpstr>
      <vt:lpstr>Behaviour – “The Wavendon Gate Way”</vt:lpstr>
      <vt:lpstr>PowerPoint Presentation</vt:lpstr>
      <vt:lpstr>Homework</vt:lpstr>
      <vt:lpstr>Weekly Homework</vt:lpstr>
      <vt:lpstr>PLEASE EXPLORE THE SCHOOL WEBSITE FOR ADDITIONAL INFORMATION ON YEARS 5 AND 6.</vt:lpstr>
      <vt:lpstr>Useful websites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support your child at home</dc:title>
  <dc:creator>Sally Sheridan</dc:creator>
  <cp:lastModifiedBy>George Dalton</cp:lastModifiedBy>
  <cp:revision>10</cp:revision>
  <dcterms:modified xsi:type="dcterms:W3CDTF">2024-09-16T16:18:46Z</dcterms:modified>
</cp:coreProperties>
</file>