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GoogleSlidesCustomDataVersion2">
      <go:slidesCustomData xmlns:go="http://customooxmlschemas.google.com/" r:id="rId25" roundtripDataSignature="AMtx7mgY8nV0hCKlPXGHGun1PxXHKPF7+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5"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mailto:admin@wavenongateschool.co.uk" TargetMode="Externa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04" name="Google Shape;104;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27f4255516d_0_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4" name="Google Shape;174;g27f4255516d_0_2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75" name="Google Shape;175;g27f4255516d_0_20: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GB"/>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p1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just">
              <a:lnSpc>
                <a:spcPct val="100000"/>
              </a:lnSpc>
              <a:spcBef>
                <a:spcPts val="0"/>
              </a:spcBef>
              <a:spcAft>
                <a:spcPts val="0"/>
              </a:spcAft>
              <a:buClr>
                <a:schemeClr val="dk1"/>
              </a:buClr>
              <a:buSzPts val="1800"/>
              <a:buFont typeface="Arial"/>
              <a:buNone/>
            </a:pPr>
            <a:r>
              <a:rPr lang="en-GB" sz="1800">
                <a:latin typeface="Lucida Sans"/>
                <a:ea typeface="Lucida Sans"/>
                <a:cs typeface="Lucida Sans"/>
                <a:sym typeface="Lucida Sans"/>
              </a:rPr>
              <a:t>Grammar is taught in English lessons but referred to in all subjects. </a:t>
            </a:r>
            <a:endParaRPr sz="1400">
              <a:latin typeface="Arial"/>
              <a:ea typeface="Arial"/>
              <a:cs typeface="Arial"/>
              <a:sym typeface="Arial"/>
            </a:endParaRPr>
          </a:p>
          <a:p>
            <a:pPr indent="0" lvl="0" marL="0" rtl="0" algn="just">
              <a:lnSpc>
                <a:spcPct val="100000"/>
              </a:lnSpc>
              <a:spcBef>
                <a:spcPts val="0"/>
              </a:spcBef>
              <a:spcAft>
                <a:spcPts val="0"/>
              </a:spcAft>
              <a:buClr>
                <a:schemeClr val="dk1"/>
              </a:buClr>
              <a:buSzPts val="1800"/>
              <a:buFont typeface="Arial"/>
              <a:buNone/>
            </a:pPr>
            <a:r>
              <a:t/>
            </a:r>
            <a:endParaRPr sz="1800">
              <a:latin typeface="Lucida Sans"/>
              <a:ea typeface="Lucida Sans"/>
              <a:cs typeface="Lucida Sans"/>
              <a:sym typeface="Lucida Sans"/>
            </a:endParaRPr>
          </a:p>
          <a:p>
            <a:pPr indent="0" lvl="0" marL="0" rtl="0" algn="just">
              <a:lnSpc>
                <a:spcPct val="100000"/>
              </a:lnSpc>
              <a:spcBef>
                <a:spcPts val="0"/>
              </a:spcBef>
              <a:spcAft>
                <a:spcPts val="0"/>
              </a:spcAft>
              <a:buClr>
                <a:schemeClr val="dk1"/>
              </a:buClr>
              <a:buSzPts val="1800"/>
              <a:buFont typeface="Arial"/>
              <a:buNone/>
            </a:pPr>
            <a:r>
              <a:rPr lang="en-GB" sz="1800">
                <a:latin typeface="Lucida Sans"/>
                <a:ea typeface="Lucida Sans"/>
                <a:cs typeface="Lucida Sans"/>
                <a:sym typeface="Lucida Sans"/>
              </a:rPr>
              <a:t>But what is grammar? </a:t>
            </a:r>
            <a:endParaRPr sz="1800">
              <a:latin typeface="Lucida Sans"/>
              <a:ea typeface="Lucida Sans"/>
              <a:cs typeface="Lucida Sans"/>
              <a:sym typeface="Lucida Sans"/>
            </a:endParaRPr>
          </a:p>
          <a:p>
            <a:pPr indent="0" lvl="0" marL="0" rtl="0" algn="just">
              <a:lnSpc>
                <a:spcPct val="100000"/>
              </a:lnSpc>
              <a:spcBef>
                <a:spcPts val="0"/>
              </a:spcBef>
              <a:spcAft>
                <a:spcPts val="0"/>
              </a:spcAft>
              <a:buClr>
                <a:schemeClr val="dk1"/>
              </a:buClr>
              <a:buSzPts val="1800"/>
              <a:buFont typeface="Arial"/>
              <a:buNone/>
            </a:pPr>
            <a:r>
              <a:t/>
            </a:r>
            <a:endParaRPr sz="1800">
              <a:latin typeface="Lucida Sans"/>
              <a:ea typeface="Lucida Sans"/>
              <a:cs typeface="Lucida Sans"/>
              <a:sym typeface="Lucida Sans"/>
            </a:endParaRPr>
          </a:p>
          <a:p>
            <a:pPr indent="0" lvl="0" marL="0" rtl="0" algn="just">
              <a:lnSpc>
                <a:spcPct val="100000"/>
              </a:lnSpc>
              <a:spcBef>
                <a:spcPts val="0"/>
              </a:spcBef>
              <a:spcAft>
                <a:spcPts val="0"/>
              </a:spcAft>
              <a:buClr>
                <a:schemeClr val="dk1"/>
              </a:buClr>
              <a:buSzPts val="1800"/>
              <a:buFont typeface="Arial"/>
              <a:buNone/>
            </a:pPr>
            <a:r>
              <a:rPr lang="en-GB" sz="1800">
                <a:latin typeface="Lucida Sans"/>
                <a:ea typeface="Lucida Sans"/>
                <a:cs typeface="Lucida Sans"/>
                <a:sym typeface="Lucida Sans"/>
              </a:rPr>
              <a:t>Grammar is the study of </a:t>
            </a:r>
            <a:r>
              <a:rPr b="1" lang="en-GB" sz="1800">
                <a:latin typeface="Lucida Sans"/>
                <a:ea typeface="Lucida Sans"/>
                <a:cs typeface="Lucida Sans"/>
                <a:sym typeface="Lucida Sans"/>
              </a:rPr>
              <a:t>the way words are used</a:t>
            </a:r>
            <a:r>
              <a:rPr lang="en-GB" sz="1800">
                <a:latin typeface="Lucida Sans"/>
                <a:ea typeface="Lucida Sans"/>
                <a:cs typeface="Lucida Sans"/>
                <a:sym typeface="Lucida Sans"/>
              </a:rPr>
              <a:t> to make sentences. In Year 4, we are building on our knowledge of sentences to include fronted adverbials and learning to recognise more types of words used in a sentence like pronouns, determiners and adverbials.</a:t>
            </a:r>
            <a:endParaRPr sz="1400">
              <a:latin typeface="Arial"/>
              <a:ea typeface="Arial"/>
              <a:cs typeface="Arial"/>
              <a:sym typeface="Arial"/>
            </a:endParaRPr>
          </a:p>
          <a:p>
            <a:pPr indent="0" lvl="0" marL="0" rtl="0" algn="just">
              <a:lnSpc>
                <a:spcPct val="100000"/>
              </a:lnSpc>
              <a:spcBef>
                <a:spcPts val="0"/>
              </a:spcBef>
              <a:spcAft>
                <a:spcPts val="0"/>
              </a:spcAft>
              <a:buClr>
                <a:schemeClr val="dk1"/>
              </a:buClr>
              <a:buSzPts val="1800"/>
              <a:buFont typeface="Arial"/>
              <a:buNone/>
            </a:pPr>
            <a:r>
              <a:t/>
            </a:r>
            <a:endParaRPr sz="1800">
              <a:latin typeface="Lucida Sans"/>
              <a:ea typeface="Lucida Sans"/>
              <a:cs typeface="Lucida Sans"/>
              <a:sym typeface="Lucida Sans"/>
            </a:endParaRPr>
          </a:p>
          <a:p>
            <a:pPr indent="0" lvl="0" marL="0" rtl="0" algn="l">
              <a:lnSpc>
                <a:spcPct val="100000"/>
              </a:lnSpc>
              <a:spcBef>
                <a:spcPts val="0"/>
              </a:spcBef>
              <a:spcAft>
                <a:spcPts val="0"/>
              </a:spcAft>
              <a:buClr>
                <a:schemeClr val="dk1"/>
              </a:buClr>
              <a:buSzPts val="1800"/>
              <a:buFont typeface="Arial"/>
              <a:buNone/>
            </a:pPr>
            <a:r>
              <a:rPr lang="en-GB" sz="1800">
                <a:latin typeface="Lucida Sans"/>
                <a:ea typeface="Lucida Sans"/>
                <a:cs typeface="Lucida Sans"/>
                <a:sym typeface="Lucida Sans"/>
              </a:rPr>
              <a:t>Parents can support this at home by correcting incorrect grammar in spoken language such as using the correct tense. You can also encourage your child to write at home and practise the skills that they have been learning. </a:t>
            </a:r>
            <a:endParaRPr sz="1800">
              <a:latin typeface="Lucida Sans"/>
              <a:ea typeface="Lucida Sans"/>
              <a:cs typeface="Lucida Sans"/>
              <a:sym typeface="Lucida Sans"/>
            </a:endParaRPr>
          </a:p>
          <a:p>
            <a:pPr indent="0" lvl="0" marL="0" rtl="0" algn="l">
              <a:lnSpc>
                <a:spcPct val="100000"/>
              </a:lnSpc>
              <a:spcBef>
                <a:spcPts val="0"/>
              </a:spcBef>
              <a:spcAft>
                <a:spcPts val="0"/>
              </a:spcAft>
              <a:buClr>
                <a:schemeClr val="dk1"/>
              </a:buClr>
              <a:buSzPts val="1100"/>
              <a:buFont typeface="Arial"/>
              <a:buNone/>
            </a:pPr>
            <a:r>
              <a:t/>
            </a:r>
            <a:endParaRPr sz="1100">
              <a:latin typeface="Arial"/>
              <a:ea typeface="Arial"/>
              <a:cs typeface="Arial"/>
              <a:sym typeface="Arial"/>
            </a:endParaRPr>
          </a:p>
          <a:p>
            <a:pPr indent="0" lvl="0" marL="0" rtl="0" algn="l">
              <a:lnSpc>
                <a:spcPct val="100000"/>
              </a:lnSpc>
              <a:spcBef>
                <a:spcPts val="0"/>
              </a:spcBef>
              <a:spcAft>
                <a:spcPts val="0"/>
              </a:spcAft>
              <a:buSzPts val="1400"/>
              <a:buNone/>
            </a:pPr>
            <a:r>
              <a:t/>
            </a:r>
            <a:endParaRPr/>
          </a:p>
        </p:txBody>
      </p:sp>
      <p:sp>
        <p:nvSpPr>
          <p:cNvPr id="182" name="Google Shape;182;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p2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just">
              <a:lnSpc>
                <a:spcPct val="100000"/>
              </a:lnSpc>
              <a:spcBef>
                <a:spcPts val="0"/>
              </a:spcBef>
              <a:spcAft>
                <a:spcPts val="0"/>
              </a:spcAft>
              <a:buClr>
                <a:schemeClr val="dk1"/>
              </a:buClr>
              <a:buSzPts val="1600"/>
              <a:buFont typeface="Arial"/>
              <a:buNone/>
            </a:pPr>
            <a:r>
              <a:rPr lang="en-GB" sz="1600">
                <a:latin typeface="Lucida Sans"/>
                <a:ea typeface="Lucida Sans"/>
                <a:cs typeface="Lucida Sans"/>
                <a:sym typeface="Lucida Sans"/>
              </a:rPr>
              <a:t>At Wavendon Gate School we use a Mastery approach to teaching maths. This means that all of our lessons have a tight learning focus, are taught through a range of approaches and allow for all pupils to become ‘more expert.’ We will be covering all four operations in more depth as well as learning more about statistics, fractions and geometry. </a:t>
            </a:r>
            <a:endParaRPr sz="1400">
              <a:latin typeface="Arial"/>
              <a:ea typeface="Arial"/>
              <a:cs typeface="Arial"/>
              <a:sym typeface="Arial"/>
            </a:endParaRPr>
          </a:p>
          <a:p>
            <a:pPr indent="0" lvl="0" marL="0" rtl="0" algn="just">
              <a:lnSpc>
                <a:spcPct val="100000"/>
              </a:lnSpc>
              <a:spcBef>
                <a:spcPts val="0"/>
              </a:spcBef>
              <a:spcAft>
                <a:spcPts val="0"/>
              </a:spcAft>
              <a:buClr>
                <a:schemeClr val="dk1"/>
              </a:buClr>
              <a:buSzPts val="1600"/>
              <a:buFont typeface="Arial"/>
              <a:buNone/>
            </a:pPr>
            <a:r>
              <a:t/>
            </a:r>
            <a:endParaRPr sz="1600">
              <a:latin typeface="Lucida Sans"/>
              <a:ea typeface="Lucida Sans"/>
              <a:cs typeface="Lucida Sans"/>
              <a:sym typeface="Lucida Sans"/>
            </a:endParaRPr>
          </a:p>
          <a:p>
            <a:pPr indent="0" lvl="0" marL="0" rtl="0" algn="just">
              <a:lnSpc>
                <a:spcPct val="100000"/>
              </a:lnSpc>
              <a:spcBef>
                <a:spcPts val="0"/>
              </a:spcBef>
              <a:spcAft>
                <a:spcPts val="0"/>
              </a:spcAft>
              <a:buClr>
                <a:schemeClr val="dk1"/>
              </a:buClr>
              <a:buSzPts val="1600"/>
              <a:buFont typeface="Arial"/>
              <a:buNone/>
            </a:pPr>
            <a:r>
              <a:rPr lang="en-GB" sz="1600">
                <a:latin typeface="Lucida Sans"/>
                <a:ea typeface="Lucida Sans"/>
                <a:cs typeface="Lucida Sans"/>
                <a:sym typeface="Lucida Sans"/>
              </a:rPr>
              <a:t>We want our pupils to become fluent mathematicians who are capable of applying their understand and reasoning in context. That said speed and accuracy will always be crucial elements of maths.</a:t>
            </a:r>
            <a:endParaRPr sz="1400">
              <a:latin typeface="Arial"/>
              <a:ea typeface="Arial"/>
              <a:cs typeface="Arial"/>
              <a:sym typeface="Arial"/>
            </a:endParaRPr>
          </a:p>
          <a:p>
            <a:pPr indent="0" lvl="0" marL="0" rtl="0" algn="just">
              <a:lnSpc>
                <a:spcPct val="100000"/>
              </a:lnSpc>
              <a:spcBef>
                <a:spcPts val="0"/>
              </a:spcBef>
              <a:spcAft>
                <a:spcPts val="0"/>
              </a:spcAft>
              <a:buClr>
                <a:schemeClr val="dk1"/>
              </a:buClr>
              <a:buSzPts val="1600"/>
              <a:buFont typeface="Arial"/>
              <a:buNone/>
            </a:pPr>
            <a:r>
              <a:t/>
            </a:r>
            <a:endParaRPr sz="1600">
              <a:latin typeface="Lucida Sans"/>
              <a:ea typeface="Lucida Sans"/>
              <a:cs typeface="Lucida Sans"/>
              <a:sym typeface="Lucida Sans"/>
            </a:endParaRPr>
          </a:p>
          <a:p>
            <a:pPr indent="0" lvl="0" marL="0" rtl="0" algn="just">
              <a:lnSpc>
                <a:spcPct val="100000"/>
              </a:lnSpc>
              <a:spcBef>
                <a:spcPts val="0"/>
              </a:spcBef>
              <a:spcAft>
                <a:spcPts val="0"/>
              </a:spcAft>
              <a:buClr>
                <a:schemeClr val="dk1"/>
              </a:buClr>
              <a:buSzPts val="1600"/>
              <a:buFont typeface="Arial"/>
              <a:buNone/>
            </a:pPr>
            <a:r>
              <a:rPr lang="en-GB" sz="1600">
                <a:latin typeface="Lucida Sans"/>
                <a:ea typeface="Lucida Sans"/>
                <a:cs typeface="Lucida Sans"/>
                <a:sym typeface="Lucida Sans"/>
              </a:rPr>
              <a:t>To help your child at home, it is still recommended to keep revisiting times tables and other quick recall arithmetic questions. This could take place in the home, in the car or when out and about. In addition, asking your child to explain their method allows them to share their learning and reasoning. The use of deliberate mistakes for children to correct allows them to position themselves as the expert and prove that you are wrong. They might even enjoy assisting you to correct your work! </a:t>
            </a:r>
            <a:endParaRPr sz="1600">
              <a:latin typeface="Lucida Sans"/>
              <a:ea typeface="Lucida Sans"/>
              <a:cs typeface="Lucida Sans"/>
              <a:sym typeface="Lucida Sans"/>
            </a:endParaRPr>
          </a:p>
          <a:p>
            <a:pPr indent="0" lvl="0" marL="0" rtl="0" algn="l">
              <a:lnSpc>
                <a:spcPct val="100000"/>
              </a:lnSpc>
              <a:spcBef>
                <a:spcPts val="0"/>
              </a:spcBef>
              <a:spcAft>
                <a:spcPts val="0"/>
              </a:spcAft>
              <a:buClr>
                <a:schemeClr val="dk1"/>
              </a:buClr>
              <a:buSzPts val="1100"/>
              <a:buFont typeface="Arial"/>
              <a:buNone/>
            </a:pPr>
            <a:r>
              <a:t/>
            </a:r>
            <a:endParaRPr sz="1100">
              <a:latin typeface="Arial"/>
              <a:ea typeface="Arial"/>
              <a:cs typeface="Arial"/>
              <a:sym typeface="Arial"/>
            </a:endParaRPr>
          </a:p>
          <a:p>
            <a:pPr indent="0" lvl="0" marL="0" rtl="0" algn="l">
              <a:lnSpc>
                <a:spcPct val="100000"/>
              </a:lnSpc>
              <a:spcBef>
                <a:spcPts val="0"/>
              </a:spcBef>
              <a:spcAft>
                <a:spcPts val="0"/>
              </a:spcAft>
              <a:buSzPts val="1400"/>
              <a:buNone/>
            </a:pPr>
            <a:r>
              <a:t/>
            </a:r>
            <a:endParaRPr/>
          </a:p>
        </p:txBody>
      </p:sp>
      <p:sp>
        <p:nvSpPr>
          <p:cNvPr id="190" name="Google Shape;190;p2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g27f4255516d_0_2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8" name="Google Shape;198;g27f4255516d_0_2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100"/>
              <a:buFont typeface="Arial"/>
              <a:buNone/>
            </a:pPr>
            <a:r>
              <a:rPr lang="en-GB" sz="1800">
                <a:latin typeface="Arial"/>
                <a:ea typeface="Arial"/>
                <a:cs typeface="Arial"/>
                <a:sym typeface="Arial"/>
              </a:rPr>
              <a:t>Login details are kept in the front of pupils’ reading diaries.</a:t>
            </a:r>
            <a:endParaRPr sz="1800">
              <a:latin typeface="Arial"/>
              <a:ea typeface="Arial"/>
              <a:cs typeface="Arial"/>
              <a:sym typeface="Arial"/>
            </a:endParaRPr>
          </a:p>
          <a:p>
            <a:pPr indent="0" lvl="0" marL="0" rtl="0" algn="l">
              <a:lnSpc>
                <a:spcPct val="100000"/>
              </a:lnSpc>
              <a:spcBef>
                <a:spcPts val="0"/>
              </a:spcBef>
              <a:spcAft>
                <a:spcPts val="0"/>
              </a:spcAft>
              <a:buSzPts val="1400"/>
              <a:buNone/>
            </a:pPr>
            <a:r>
              <a:t/>
            </a:r>
            <a:endParaRPr/>
          </a:p>
        </p:txBody>
      </p:sp>
      <p:sp>
        <p:nvSpPr>
          <p:cNvPr id="199" name="Google Shape;199;g27f4255516d_0_27: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GB"/>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g27f4255516d_0_3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7" name="Google Shape;207;g27f4255516d_0_3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100"/>
              <a:buFont typeface="Arial"/>
              <a:buNone/>
            </a:pPr>
            <a:r>
              <a:rPr lang="en-GB" sz="1800">
                <a:latin typeface="Arial"/>
                <a:ea typeface="Arial"/>
                <a:cs typeface="Arial"/>
                <a:sym typeface="Arial"/>
              </a:rPr>
              <a:t>If a pupil is absent with a contagious illness but is well enough to work, work is set for them to complete at home at parent’s request. You know if your child is well enough to complete work so we ask for you to email </a:t>
            </a:r>
            <a:r>
              <a:rPr lang="en-GB" sz="1800" u="sng">
                <a:solidFill>
                  <a:srgbClr val="2200CC"/>
                </a:solidFill>
                <a:latin typeface="Arial"/>
                <a:ea typeface="Arial"/>
                <a:cs typeface="Arial"/>
                <a:sym typeface="Arial"/>
                <a:hlinkClick r:id="rId2">
                  <a:extLst>
                    <a:ext uri="{A12FA001-AC4F-418D-AE19-62706E023703}">
                      <ahyp:hlinkClr val="tx"/>
                    </a:ext>
                  </a:extLst>
                </a:hlinkClick>
              </a:rPr>
              <a:t>admin@wavenongateschool.co.uk</a:t>
            </a:r>
            <a:r>
              <a:rPr lang="en-GB" sz="1800">
                <a:latin typeface="Arial"/>
                <a:ea typeface="Arial"/>
                <a:cs typeface="Arial"/>
                <a:sym typeface="Arial"/>
              </a:rPr>
              <a:t> to request it. If a child is poorly, then they should be resting rather than completing work as this could hinder their recovery.</a:t>
            </a:r>
            <a:endParaRPr sz="1800">
              <a:latin typeface="Arial"/>
              <a:ea typeface="Arial"/>
              <a:cs typeface="Arial"/>
              <a:sym typeface="Arial"/>
            </a:endParaRPr>
          </a:p>
          <a:p>
            <a:pPr indent="0" lvl="0" marL="0" rtl="0" algn="l">
              <a:lnSpc>
                <a:spcPct val="100000"/>
              </a:lnSpc>
              <a:spcBef>
                <a:spcPts val="0"/>
              </a:spcBef>
              <a:spcAft>
                <a:spcPts val="0"/>
              </a:spcAft>
              <a:buSzPts val="1400"/>
              <a:buNone/>
            </a:pPr>
            <a:r>
              <a:t/>
            </a:r>
            <a:endParaRPr/>
          </a:p>
        </p:txBody>
      </p:sp>
      <p:sp>
        <p:nvSpPr>
          <p:cNvPr id="208" name="Google Shape;208;g27f4255516d_0_3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GB"/>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g27f4255516d_0_4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15" name="Google Shape;215;g27f4255516d_0_4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16" name="Google Shape;216;g27f4255516d_0_40: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GB"/>
              <a:t>‹#›</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3" name="Shape 223"/>
        <p:cNvGrpSpPr/>
        <p:nvPr/>
      </p:nvGrpSpPr>
      <p:grpSpPr>
        <a:xfrm>
          <a:off x="0" y="0"/>
          <a:ext cx="0" cy="0"/>
          <a:chOff x="0" y="0"/>
          <a:chExt cx="0" cy="0"/>
        </a:xfrm>
      </p:grpSpPr>
      <p:sp>
        <p:nvSpPr>
          <p:cNvPr id="224" name="Google Shape;224;p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25" name="Google Shape;225;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p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33" name="Google Shape;233;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9" name="Shape 239"/>
        <p:cNvGrpSpPr/>
        <p:nvPr/>
      </p:nvGrpSpPr>
      <p:grpSpPr>
        <a:xfrm>
          <a:off x="0" y="0"/>
          <a:ext cx="0" cy="0"/>
          <a:chOff x="0" y="0"/>
          <a:chExt cx="0" cy="0"/>
        </a:xfrm>
      </p:grpSpPr>
      <p:sp>
        <p:nvSpPr>
          <p:cNvPr id="240" name="Google Shape;240;g300687a81e1_0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41" name="Google Shape;241;g300687a81e1_0_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2" name="Google Shape;242;g300687a81e1_0_0: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GB"/>
              <a:t>‹#›</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7" name="Shape 247"/>
        <p:cNvGrpSpPr/>
        <p:nvPr/>
      </p:nvGrpSpPr>
      <p:grpSpPr>
        <a:xfrm>
          <a:off x="0" y="0"/>
          <a:ext cx="0" cy="0"/>
          <a:chOff x="0" y="0"/>
          <a:chExt cx="0" cy="0"/>
        </a:xfrm>
      </p:grpSpPr>
      <p:sp>
        <p:nvSpPr>
          <p:cNvPr id="248" name="Google Shape;248;p2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GB"/>
              <a:t>Heere are some links that relate to different subjects that may </a:t>
            </a:r>
            <a:r>
              <a:rPr lang="en-GB"/>
              <a:t>further enhance your child’s learning</a:t>
            </a:r>
            <a:endParaRPr/>
          </a:p>
        </p:txBody>
      </p:sp>
      <p:sp>
        <p:nvSpPr>
          <p:cNvPr id="249" name="Google Shape;249;p2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27f4255516d_0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1" name="Google Shape;111;g27f4255516d_0_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12" name="Google Shape;112;g27f4255516d_0_0: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GB"/>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300687a81e1_1_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9" name="Google Shape;119;g300687a81e1_1_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20" name="Google Shape;120;g300687a81e1_1_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GB"/>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800"/>
              <a:buFont typeface="Arial"/>
              <a:buNone/>
            </a:pPr>
            <a:r>
              <a:rPr b="1" i="1" lang="en-GB" sz="1800" u="sng"/>
              <a:t>Why is reading important?</a:t>
            </a:r>
            <a:endParaRPr sz="1400">
              <a:latin typeface="Arial"/>
              <a:ea typeface="Arial"/>
              <a:cs typeface="Arial"/>
              <a:sym typeface="Arial"/>
            </a:endParaRPr>
          </a:p>
          <a:p>
            <a:pPr indent="0" lvl="0" marL="0" rtl="0" algn="l">
              <a:lnSpc>
                <a:spcPct val="100000"/>
              </a:lnSpc>
              <a:spcBef>
                <a:spcPts val="0"/>
              </a:spcBef>
              <a:spcAft>
                <a:spcPts val="0"/>
              </a:spcAft>
              <a:buClr>
                <a:schemeClr val="dk1"/>
              </a:buClr>
              <a:buSzPts val="1800"/>
              <a:buFont typeface="Arial"/>
              <a:buNone/>
            </a:pPr>
            <a:r>
              <a:rPr i="1" lang="en-GB" sz="1800"/>
              <a:t>Reading is an integral part of our school curriculum and impacts on all other learning. It is through reading that children develop a wide vocabulary and are able to confidently access the rest of the curriculum.</a:t>
            </a:r>
            <a:endParaRPr sz="1400">
              <a:latin typeface="Arial"/>
              <a:ea typeface="Arial"/>
              <a:cs typeface="Arial"/>
              <a:sym typeface="Arial"/>
            </a:endParaRPr>
          </a:p>
          <a:p>
            <a:pPr indent="0" lvl="0" marL="0" rtl="0" algn="l">
              <a:lnSpc>
                <a:spcPct val="100000"/>
              </a:lnSpc>
              <a:spcBef>
                <a:spcPts val="0"/>
              </a:spcBef>
              <a:spcAft>
                <a:spcPts val="0"/>
              </a:spcAft>
              <a:buClr>
                <a:schemeClr val="dk1"/>
              </a:buClr>
              <a:buSzPts val="1800"/>
              <a:buFont typeface="Arial"/>
              <a:buNone/>
            </a:pPr>
            <a:r>
              <a:rPr i="1" lang="en-GB" sz="1800"/>
              <a:t>But most important of all – reading opens the children's minds to new ideas, to the world around us and the pleasure of the written word in stories and poems. </a:t>
            </a:r>
            <a:endParaRPr sz="1400">
              <a:latin typeface="Arial"/>
              <a:ea typeface="Arial"/>
              <a:cs typeface="Arial"/>
              <a:sym typeface="Arial"/>
            </a:endParaRPr>
          </a:p>
          <a:p>
            <a:pPr indent="0" lvl="0" marL="0" rtl="0" algn="l">
              <a:lnSpc>
                <a:spcPct val="100000"/>
              </a:lnSpc>
              <a:spcBef>
                <a:spcPts val="0"/>
              </a:spcBef>
              <a:spcAft>
                <a:spcPts val="0"/>
              </a:spcAft>
              <a:buSzPts val="1400"/>
              <a:buNone/>
            </a:pPr>
            <a:r>
              <a:t/>
            </a:r>
            <a:endParaRPr/>
          </a:p>
        </p:txBody>
      </p:sp>
      <p:sp>
        <p:nvSpPr>
          <p:cNvPr id="127" name="Google Shape;127;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27f4255516d_0_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6" name="Google Shape;136;g27f4255516d_0_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100"/>
              <a:buFont typeface="Arial"/>
              <a:buNone/>
            </a:pPr>
            <a:r>
              <a:rPr lang="en-GB" sz="1800">
                <a:latin typeface="Arial"/>
                <a:ea typeface="Arial"/>
                <a:cs typeface="Arial"/>
                <a:sym typeface="Arial"/>
              </a:rPr>
              <a:t>All of our books are arranged into colours dependent on their difficulty (phonics books) and age appropriateness (orange colour onwards). Books get longer in length as the pupils move through the bands and pupils are expected to read a broad range of books in each colour (fiction, non fiction and poetry).</a:t>
            </a:r>
            <a:endParaRPr sz="1800">
              <a:latin typeface="Arial"/>
              <a:ea typeface="Arial"/>
              <a:cs typeface="Arial"/>
              <a:sym typeface="Arial"/>
            </a:endParaRPr>
          </a:p>
          <a:p>
            <a:pPr indent="0" lvl="0" marL="0" rtl="0" algn="l">
              <a:lnSpc>
                <a:spcPct val="100000"/>
              </a:lnSpc>
              <a:spcBef>
                <a:spcPts val="0"/>
              </a:spcBef>
              <a:spcAft>
                <a:spcPts val="0"/>
              </a:spcAft>
              <a:buSzPts val="1400"/>
              <a:buNone/>
            </a:pPr>
            <a:r>
              <a:t/>
            </a:r>
            <a:endParaRPr/>
          </a:p>
        </p:txBody>
      </p:sp>
      <p:sp>
        <p:nvSpPr>
          <p:cNvPr id="137" name="Google Shape;137;g27f4255516d_0_7: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GB"/>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p1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45" name="Google Shape;145;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1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52" name="Google Shape;152;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27f4255516d_0_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8" name="Google Shape;158;g27f4255516d_0_1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100"/>
              <a:buFont typeface="Arial"/>
              <a:buNone/>
            </a:pPr>
            <a:r>
              <a:rPr lang="en-GB" sz="1800">
                <a:latin typeface="Arial"/>
                <a:ea typeface="Arial"/>
                <a:cs typeface="Arial"/>
                <a:sym typeface="Arial"/>
              </a:rPr>
              <a:t>Introduce the recommended reads booklets for parents to take away with them. Spare ones will be stored in the reception area for parents not at today’s meeting.</a:t>
            </a:r>
            <a:endParaRPr sz="1800">
              <a:latin typeface="Arial"/>
              <a:ea typeface="Arial"/>
              <a:cs typeface="Arial"/>
              <a:sym typeface="Arial"/>
            </a:endParaRPr>
          </a:p>
          <a:p>
            <a:pPr indent="0" lvl="0" marL="0" rtl="0" algn="l">
              <a:lnSpc>
                <a:spcPct val="100000"/>
              </a:lnSpc>
              <a:spcBef>
                <a:spcPts val="0"/>
              </a:spcBef>
              <a:spcAft>
                <a:spcPts val="0"/>
              </a:spcAft>
              <a:buSzPts val="1400"/>
              <a:buNone/>
            </a:pPr>
            <a:r>
              <a:t/>
            </a:r>
            <a:endParaRPr/>
          </a:p>
        </p:txBody>
      </p:sp>
      <p:sp>
        <p:nvSpPr>
          <p:cNvPr id="159" name="Google Shape;159;g27f4255516d_0_1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GB"/>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p1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just">
              <a:lnSpc>
                <a:spcPct val="100000"/>
              </a:lnSpc>
              <a:spcBef>
                <a:spcPts val="0"/>
              </a:spcBef>
              <a:spcAft>
                <a:spcPts val="0"/>
              </a:spcAft>
              <a:buClr>
                <a:schemeClr val="dk1"/>
              </a:buClr>
              <a:buSzPts val="1800"/>
              <a:buFont typeface="Arial"/>
              <a:buNone/>
            </a:pPr>
            <a:r>
              <a:rPr lang="en-GB" sz="1800">
                <a:latin typeface="Lucida Sans"/>
                <a:ea typeface="Lucida Sans"/>
                <a:cs typeface="Lucida Sans"/>
                <a:sym typeface="Lucida Sans"/>
              </a:rPr>
              <a:t>Spellings are set weekly following the national curriculum statutory requirements. This year we will be using an online spelling programme called Spelling Shed which also contains games that the children can play to support their learning at home.</a:t>
            </a:r>
            <a:endParaRPr sz="1800">
              <a:latin typeface="Lucida Sans"/>
              <a:ea typeface="Lucida Sans"/>
              <a:cs typeface="Lucida Sans"/>
              <a:sym typeface="Lucida Sans"/>
            </a:endParaRPr>
          </a:p>
          <a:p>
            <a:pPr indent="0" lvl="0" marL="0" rtl="0" algn="just">
              <a:lnSpc>
                <a:spcPct val="100000"/>
              </a:lnSpc>
              <a:spcBef>
                <a:spcPts val="0"/>
              </a:spcBef>
              <a:spcAft>
                <a:spcPts val="0"/>
              </a:spcAft>
              <a:buClr>
                <a:schemeClr val="dk1"/>
              </a:buClr>
              <a:buSzPts val="1800"/>
              <a:buFont typeface="Arial"/>
              <a:buNone/>
            </a:pPr>
            <a:r>
              <a:rPr lang="en-GB" sz="1800">
                <a:latin typeface="Lucida Sans"/>
                <a:ea typeface="Lucida Sans"/>
                <a:cs typeface="Lucida Sans"/>
                <a:sym typeface="Lucida Sans"/>
              </a:rPr>
              <a:t>Each week, in their spelling lessons, pupils learn about a particular combination of letters or a spelling rule and are tested on a random selection of the words learnt at the end of the week.</a:t>
            </a:r>
            <a:endParaRPr sz="1400">
              <a:latin typeface="Arial"/>
              <a:ea typeface="Arial"/>
              <a:cs typeface="Arial"/>
              <a:sym typeface="Arial"/>
            </a:endParaRPr>
          </a:p>
          <a:p>
            <a:pPr indent="0" lvl="0" marL="0" rtl="0" algn="l">
              <a:lnSpc>
                <a:spcPct val="100000"/>
              </a:lnSpc>
              <a:spcBef>
                <a:spcPts val="0"/>
              </a:spcBef>
              <a:spcAft>
                <a:spcPts val="0"/>
              </a:spcAft>
              <a:buSzPts val="1400"/>
              <a:buNone/>
            </a:pPr>
            <a:r>
              <a:t/>
            </a:r>
            <a:endParaRPr/>
          </a:p>
        </p:txBody>
      </p:sp>
      <p:sp>
        <p:nvSpPr>
          <p:cNvPr id="166" name="Google Shape;166;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19" name="Shape 19"/>
        <p:cNvGrpSpPr/>
        <p:nvPr/>
      </p:nvGrpSpPr>
      <p:grpSpPr>
        <a:xfrm>
          <a:off x="0" y="0"/>
          <a:ext cx="0" cy="0"/>
          <a:chOff x="0" y="0"/>
          <a:chExt cx="0" cy="0"/>
        </a:xfrm>
      </p:grpSpPr>
      <p:sp>
        <p:nvSpPr>
          <p:cNvPr id="20" name="Google Shape;20;p27"/>
          <p:cNvSpPr/>
          <p:nvPr/>
        </p:nvSpPr>
        <p:spPr>
          <a:xfrm>
            <a:off x="-2" y="4664147"/>
            <a:ext cx="9151089" cy="0"/>
          </a:xfrm>
          <a:prstGeom prst="rtTriangle">
            <a:avLst/>
          </a:prstGeom>
          <a:gradFill>
            <a:gsLst>
              <a:gs pos="0">
                <a:srgbClr val="5A9D14"/>
              </a:gs>
              <a:gs pos="55000">
                <a:srgbClr val="9FED59"/>
              </a:gs>
              <a:gs pos="100000">
                <a:srgbClr val="5A9D14"/>
              </a:gs>
            </a:gsLst>
            <a:lin ang="30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Lucida Sans"/>
              <a:ea typeface="Lucida Sans"/>
              <a:cs typeface="Lucida Sans"/>
              <a:sym typeface="Lucida Sans"/>
            </a:endParaRPr>
          </a:p>
        </p:txBody>
      </p:sp>
      <p:sp>
        <p:nvSpPr>
          <p:cNvPr id="21" name="Google Shape;21;p27"/>
          <p:cNvSpPr txBox="1"/>
          <p:nvPr>
            <p:ph type="ctrTitle"/>
          </p:nvPr>
        </p:nvSpPr>
        <p:spPr>
          <a:xfrm>
            <a:off x="685800" y="1752601"/>
            <a:ext cx="7772400" cy="1829761"/>
          </a:xfrm>
          <a:prstGeom prst="rect">
            <a:avLst/>
          </a:prstGeom>
          <a:noFill/>
          <a:ln>
            <a:noFill/>
          </a:ln>
        </p:spPr>
        <p:txBody>
          <a:bodyPr anchorCtr="0" anchor="b" bIns="45700" lIns="91425" spcFirstLastPara="1" rIns="91425" wrap="square" tIns="45700">
            <a:normAutofit/>
          </a:bodyPr>
          <a:lstStyle>
            <a:lvl1pPr lvl="0" algn="r">
              <a:lnSpc>
                <a:spcPct val="100000"/>
              </a:lnSpc>
              <a:spcBef>
                <a:spcPts val="0"/>
              </a:spcBef>
              <a:spcAft>
                <a:spcPts val="0"/>
              </a:spcAft>
              <a:buClr>
                <a:schemeClr val="dk2"/>
              </a:buClr>
              <a:buSzPts val="4800"/>
              <a:buFont typeface="Lucida Sans"/>
              <a:buNone/>
              <a:defRPr b="1" sz="48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27"/>
          <p:cNvSpPr txBox="1"/>
          <p:nvPr>
            <p:ph idx="1" type="subTitle"/>
          </p:nvPr>
        </p:nvSpPr>
        <p:spPr>
          <a:xfrm>
            <a:off x="685800" y="3611607"/>
            <a:ext cx="7772400" cy="1199704"/>
          </a:xfrm>
          <a:prstGeom prst="rect">
            <a:avLst/>
          </a:prstGeom>
          <a:noFill/>
          <a:ln>
            <a:noFill/>
          </a:ln>
        </p:spPr>
        <p:txBody>
          <a:bodyPr anchorCtr="0" anchor="t" bIns="45700" lIns="45700" spcFirstLastPara="1" rIns="45700" wrap="square" tIns="45700">
            <a:normAutofit/>
          </a:bodyPr>
          <a:lstStyle>
            <a:lvl1pPr lvl="0" marR="64008" algn="r">
              <a:lnSpc>
                <a:spcPct val="100000"/>
              </a:lnSpc>
              <a:spcBef>
                <a:spcPts val="400"/>
              </a:spcBef>
              <a:spcAft>
                <a:spcPts val="0"/>
              </a:spcAft>
              <a:buSzPts val="1836"/>
              <a:buNone/>
              <a:defRPr>
                <a:solidFill>
                  <a:schemeClr val="dk2"/>
                </a:solidFill>
              </a:defRPr>
            </a:lvl1pPr>
            <a:lvl2pPr lvl="1" algn="ctr">
              <a:lnSpc>
                <a:spcPct val="100000"/>
              </a:lnSpc>
              <a:spcBef>
                <a:spcPts val="324"/>
              </a:spcBef>
              <a:spcAft>
                <a:spcPts val="0"/>
              </a:spcAft>
              <a:buSzPts val="1800"/>
              <a:buNone/>
              <a:defRPr/>
            </a:lvl2pPr>
            <a:lvl3pPr lvl="2" algn="ctr">
              <a:lnSpc>
                <a:spcPct val="100000"/>
              </a:lnSpc>
              <a:spcBef>
                <a:spcPts val="350"/>
              </a:spcBef>
              <a:spcAft>
                <a:spcPts val="0"/>
              </a:spcAft>
              <a:buSzPts val="1800"/>
              <a:buNone/>
              <a:defRPr/>
            </a:lvl3pPr>
            <a:lvl4pPr lvl="3" algn="ctr">
              <a:lnSpc>
                <a:spcPct val="100000"/>
              </a:lnSpc>
              <a:spcBef>
                <a:spcPts val="350"/>
              </a:spcBef>
              <a:spcAft>
                <a:spcPts val="0"/>
              </a:spcAft>
              <a:buSzPts val="1800"/>
              <a:buNone/>
              <a:defRPr/>
            </a:lvl4pPr>
            <a:lvl5pPr lvl="4" algn="ctr">
              <a:lnSpc>
                <a:spcPct val="100000"/>
              </a:lnSpc>
              <a:spcBef>
                <a:spcPts val="350"/>
              </a:spcBef>
              <a:spcAft>
                <a:spcPts val="0"/>
              </a:spcAft>
              <a:buSzPts val="1800"/>
              <a:buNone/>
              <a:defRPr/>
            </a:lvl5pPr>
            <a:lvl6pPr lvl="5" algn="ctr">
              <a:lnSpc>
                <a:spcPct val="100000"/>
              </a:lnSpc>
              <a:spcBef>
                <a:spcPts val="350"/>
              </a:spcBef>
              <a:spcAft>
                <a:spcPts val="0"/>
              </a:spcAft>
              <a:buSzPts val="1800"/>
              <a:buNone/>
              <a:defRPr/>
            </a:lvl6pPr>
            <a:lvl7pPr lvl="6" algn="ctr">
              <a:lnSpc>
                <a:spcPct val="100000"/>
              </a:lnSpc>
              <a:spcBef>
                <a:spcPts val="350"/>
              </a:spcBef>
              <a:spcAft>
                <a:spcPts val="0"/>
              </a:spcAft>
              <a:buSzPts val="1800"/>
              <a:buNone/>
              <a:defRPr/>
            </a:lvl7pPr>
            <a:lvl8pPr lvl="7" algn="ctr">
              <a:lnSpc>
                <a:spcPct val="100000"/>
              </a:lnSpc>
              <a:spcBef>
                <a:spcPts val="350"/>
              </a:spcBef>
              <a:spcAft>
                <a:spcPts val="0"/>
              </a:spcAft>
              <a:buSzPts val="1800"/>
              <a:buNone/>
              <a:defRPr/>
            </a:lvl8pPr>
            <a:lvl9pPr lvl="8" algn="ctr">
              <a:lnSpc>
                <a:spcPct val="100000"/>
              </a:lnSpc>
              <a:spcBef>
                <a:spcPts val="350"/>
              </a:spcBef>
              <a:spcAft>
                <a:spcPts val="0"/>
              </a:spcAft>
              <a:buSzPts val="1800"/>
              <a:buNone/>
              <a:defRPr/>
            </a:lvl9pPr>
          </a:lstStyle>
          <a:p/>
        </p:txBody>
      </p:sp>
      <p:grpSp>
        <p:nvGrpSpPr>
          <p:cNvPr id="23" name="Google Shape;23;p27"/>
          <p:cNvGrpSpPr/>
          <p:nvPr/>
        </p:nvGrpSpPr>
        <p:grpSpPr>
          <a:xfrm>
            <a:off x="-3765" y="4953000"/>
            <a:ext cx="9147765" cy="1912088"/>
            <a:chOff x="-3765" y="4832896"/>
            <a:chExt cx="9147765" cy="2032192"/>
          </a:xfrm>
        </p:grpSpPr>
        <p:sp>
          <p:nvSpPr>
            <p:cNvPr id="24" name="Google Shape;24;p27"/>
            <p:cNvSpPr/>
            <p:nvPr/>
          </p:nvSpPr>
          <p:spPr>
            <a:xfrm>
              <a:off x="1687513" y="4832896"/>
              <a:ext cx="7456487" cy="518816"/>
            </a:xfrm>
            <a:custGeom>
              <a:rect b="b" l="l" r="r" t="t"/>
              <a:pathLst>
                <a:path extrusionOk="0" h="367" w="4697">
                  <a:moveTo>
                    <a:pt x="4697" y="0"/>
                  </a:moveTo>
                  <a:lnTo>
                    <a:pt x="4697" y="367"/>
                  </a:lnTo>
                  <a:lnTo>
                    <a:pt x="0" y="218"/>
                  </a:lnTo>
                  <a:lnTo>
                    <a:pt x="4697" y="0"/>
                  </a:lnTo>
                  <a:close/>
                </a:path>
              </a:pathLst>
            </a:custGeom>
            <a:solidFill>
              <a:srgbClr val="C0E6A3">
                <a:alpha val="40000"/>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Lucida Sans"/>
                <a:ea typeface="Lucida Sans"/>
                <a:cs typeface="Lucida Sans"/>
                <a:sym typeface="Lucida Sans"/>
              </a:endParaRPr>
            </a:p>
          </p:txBody>
        </p:sp>
        <p:sp>
          <p:nvSpPr>
            <p:cNvPr id="25" name="Google Shape;25;p27"/>
            <p:cNvSpPr/>
            <p:nvPr/>
          </p:nvSpPr>
          <p:spPr>
            <a:xfrm>
              <a:off x="35443" y="5135526"/>
              <a:ext cx="9108557" cy="838200"/>
            </a:xfrm>
            <a:custGeom>
              <a:rect b="b" l="l" r="r" t="t"/>
              <a:pathLst>
                <a:path extrusionOk="0" h="528" w="5760">
                  <a:moveTo>
                    <a:pt x="0" y="0"/>
                  </a:moveTo>
                  <a:lnTo>
                    <a:pt x="5760" y="0"/>
                  </a:lnTo>
                  <a:lnTo>
                    <a:pt x="5760" y="528"/>
                  </a:lnTo>
                  <a:lnTo>
                    <a:pt x="48" y="0"/>
                  </a:lnTo>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Lucida Sans"/>
                <a:ea typeface="Lucida Sans"/>
                <a:cs typeface="Lucida Sans"/>
                <a:sym typeface="Lucida Sans"/>
              </a:endParaRPr>
            </a:p>
          </p:txBody>
        </p:sp>
        <p:sp>
          <p:nvSpPr>
            <p:cNvPr id="26" name="Google Shape;26;p27"/>
            <p:cNvSpPr/>
            <p:nvPr/>
          </p:nvSpPr>
          <p:spPr>
            <a:xfrm>
              <a:off x="0" y="4883888"/>
              <a:ext cx="9144000" cy="1981200"/>
            </a:xfrm>
            <a:custGeom>
              <a:rect b="b" l="l" r="r" t="t"/>
              <a:pathLst>
                <a:path extrusionOk="0" h="1248" w="5760">
                  <a:moveTo>
                    <a:pt x="0" y="0"/>
                  </a:moveTo>
                  <a:lnTo>
                    <a:pt x="0" y="1248"/>
                  </a:lnTo>
                  <a:lnTo>
                    <a:pt x="5760" y="1248"/>
                  </a:lnTo>
                  <a:lnTo>
                    <a:pt x="5760" y="528"/>
                  </a:lnTo>
                  <a:lnTo>
                    <a:pt x="0" y="0"/>
                  </a:lnTo>
                  <a:close/>
                </a:path>
              </a:pathLst>
            </a:custGeom>
            <a:blipFill rotWithShape="1">
              <a:blip r:embed="rId2">
                <a:alphaModFix amt="50000"/>
              </a:blip>
              <a:tile algn="t" flip="none" tx="0" sx="50000" ty="0" sy="50000"/>
            </a:blip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Lucida Sans"/>
                <a:ea typeface="Lucida Sans"/>
                <a:cs typeface="Lucida Sans"/>
                <a:sym typeface="Lucida Sans"/>
              </a:endParaRPr>
            </a:p>
          </p:txBody>
        </p:sp>
        <p:cxnSp>
          <p:nvCxnSpPr>
            <p:cNvPr id="27" name="Google Shape;27;p27"/>
            <p:cNvCxnSpPr/>
            <p:nvPr/>
          </p:nvCxnSpPr>
          <p:spPr>
            <a:xfrm>
              <a:off x="-3765" y="4880373"/>
              <a:ext cx="9147765" cy="839943"/>
            </a:xfrm>
            <a:prstGeom prst="straightConnector1">
              <a:avLst/>
            </a:prstGeom>
            <a:noFill/>
            <a:ln cap="flat" cmpd="sng" w="12050">
              <a:solidFill>
                <a:srgbClr val="BAE29B"/>
              </a:solidFill>
              <a:prstDash val="solid"/>
              <a:miter lim="800000"/>
              <a:headEnd len="sm" w="sm" type="none"/>
              <a:tailEnd len="sm" w="sm" type="none"/>
            </a:ln>
          </p:spPr>
        </p:cxnSp>
      </p:grpSp>
      <p:sp>
        <p:nvSpPr>
          <p:cNvPr id="28" name="Google Shape;28;p27"/>
          <p:cNvSpPr txBox="1"/>
          <p:nvPr>
            <p:ph idx="10" type="dt"/>
          </p:nvPr>
        </p:nvSpPr>
        <p:spPr>
          <a:xfrm>
            <a:off x="6727032" y="6407944"/>
            <a:ext cx="1920240" cy="36576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27"/>
          <p:cNvSpPr txBox="1"/>
          <p:nvPr>
            <p:ph idx="11" type="ftr"/>
          </p:nvPr>
        </p:nvSpPr>
        <p:spPr>
          <a:xfrm>
            <a:off x="4380072" y="6407944"/>
            <a:ext cx="2350681" cy="365125"/>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SzPts val="1400"/>
              <a:buNone/>
              <a:defRPr>
                <a:solidFill>
                  <a:srgbClr val="EEF6E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27"/>
          <p:cNvSpPr txBox="1"/>
          <p:nvPr>
            <p:ph idx="12" type="sldNum"/>
          </p:nvPr>
        </p:nvSpPr>
        <p:spPr>
          <a:xfrm>
            <a:off x="8647272" y="6407944"/>
            <a:ext cx="365760" cy="365125"/>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rgbClr val="FFFFFF"/>
                </a:solidFill>
                <a:latin typeface="Lucida Sans"/>
                <a:ea typeface="Lucida Sans"/>
                <a:cs typeface="Lucida Sans"/>
                <a:sym typeface="Lucida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rgbClr val="FFFFFF"/>
                </a:solidFill>
                <a:latin typeface="Lucida Sans"/>
                <a:ea typeface="Lucida Sans"/>
                <a:cs typeface="Lucida Sans"/>
                <a:sym typeface="Lucida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rgbClr val="FFFFFF"/>
                </a:solidFill>
                <a:latin typeface="Lucida Sans"/>
                <a:ea typeface="Lucida Sans"/>
                <a:cs typeface="Lucida Sans"/>
                <a:sym typeface="Lucida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rgbClr val="FFFFFF"/>
                </a:solidFill>
                <a:latin typeface="Lucida Sans"/>
                <a:ea typeface="Lucida Sans"/>
                <a:cs typeface="Lucida Sans"/>
                <a:sym typeface="Lucida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rgbClr val="FFFFFF"/>
                </a:solidFill>
                <a:latin typeface="Lucida Sans"/>
                <a:ea typeface="Lucida Sans"/>
                <a:cs typeface="Lucida Sans"/>
                <a:sym typeface="Lucida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rgbClr val="FFFFFF"/>
                </a:solidFill>
                <a:latin typeface="Lucida Sans"/>
                <a:ea typeface="Lucida Sans"/>
                <a:cs typeface="Lucida Sans"/>
                <a:sym typeface="Lucida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rgbClr val="FFFFFF"/>
                </a:solidFill>
                <a:latin typeface="Lucida Sans"/>
                <a:ea typeface="Lucida Sans"/>
                <a:cs typeface="Lucida Sans"/>
                <a:sym typeface="Lucida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rgbClr val="FFFFFF"/>
                </a:solidFill>
                <a:latin typeface="Lucida Sans"/>
                <a:ea typeface="Lucida Sans"/>
                <a:cs typeface="Lucida Sans"/>
                <a:sym typeface="Lucida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rgbClr val="FFFFFF"/>
                </a:solidFill>
                <a:latin typeface="Lucida Sans"/>
                <a:ea typeface="Lucida Sans"/>
                <a:cs typeface="Lucida Sans"/>
                <a:sym typeface="Lucida San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90" name="Shape 90"/>
        <p:cNvGrpSpPr/>
        <p:nvPr/>
      </p:nvGrpSpPr>
      <p:grpSpPr>
        <a:xfrm>
          <a:off x="0" y="0"/>
          <a:ext cx="0" cy="0"/>
          <a:chOff x="0" y="0"/>
          <a:chExt cx="0" cy="0"/>
        </a:xfrm>
      </p:grpSpPr>
      <p:sp>
        <p:nvSpPr>
          <p:cNvPr id="91" name="Google Shape;91;p3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dk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2" name="Google Shape;92;p36"/>
          <p:cNvSpPr txBox="1"/>
          <p:nvPr>
            <p:ph idx="1" type="body"/>
          </p:nvPr>
        </p:nvSpPr>
        <p:spPr>
          <a:xfrm rot="5400000">
            <a:off x="2378965" y="-440435"/>
            <a:ext cx="4386071" cy="8229600"/>
          </a:xfrm>
          <a:prstGeom prst="rect">
            <a:avLst/>
          </a:prstGeom>
          <a:noFill/>
          <a:ln>
            <a:noFill/>
          </a:ln>
        </p:spPr>
        <p:txBody>
          <a:bodyPr anchorCtr="0" anchor="t" bIns="45700" lIns="91425" spcFirstLastPara="1" rIns="91425" wrap="square" tIns="45700">
            <a:normAutofit/>
          </a:bodyPr>
          <a:lstStyle>
            <a:lvl1pPr indent="-306324" lvl="0" marL="457200" algn="l">
              <a:lnSpc>
                <a:spcPct val="100000"/>
              </a:lnSpc>
              <a:spcBef>
                <a:spcPts val="400"/>
              </a:spcBef>
              <a:spcAft>
                <a:spcPts val="0"/>
              </a:spcAft>
              <a:buSzPts val="1224"/>
              <a:buChar char="?"/>
              <a:defRPr/>
            </a:lvl1pPr>
            <a:lvl2pPr indent="-342900" lvl="1" marL="914400" algn="l">
              <a:lnSpc>
                <a:spcPct val="100000"/>
              </a:lnSpc>
              <a:spcBef>
                <a:spcPts val="324"/>
              </a:spcBef>
              <a:spcAft>
                <a:spcPts val="0"/>
              </a:spcAft>
              <a:buSzPts val="1800"/>
              <a:buChar char="◦"/>
              <a:defRPr/>
            </a:lvl2pPr>
            <a:lvl3pPr indent="-342900" lvl="2" marL="1371600" algn="l">
              <a:lnSpc>
                <a:spcPct val="100000"/>
              </a:lnSpc>
              <a:spcBef>
                <a:spcPts val="350"/>
              </a:spcBef>
              <a:spcAft>
                <a:spcPts val="0"/>
              </a:spcAft>
              <a:buSzPts val="1800"/>
              <a:buChar char="●"/>
              <a:defRPr/>
            </a:lvl3pPr>
            <a:lvl4pPr indent="-342900" lvl="3" marL="1828800" algn="l">
              <a:lnSpc>
                <a:spcPct val="100000"/>
              </a:lnSpc>
              <a:spcBef>
                <a:spcPts val="350"/>
              </a:spcBef>
              <a:spcAft>
                <a:spcPts val="0"/>
              </a:spcAft>
              <a:buSzPts val="1800"/>
              <a:buChar char="●"/>
              <a:defRPr/>
            </a:lvl4pPr>
            <a:lvl5pPr indent="-342900" lvl="4" marL="2286000" algn="l">
              <a:lnSpc>
                <a:spcPct val="100000"/>
              </a:lnSpc>
              <a:spcBef>
                <a:spcPts val="350"/>
              </a:spcBef>
              <a:spcAft>
                <a:spcPts val="0"/>
              </a:spcAft>
              <a:buSzPts val="1800"/>
              <a:buChar char="●"/>
              <a:defRPr/>
            </a:lvl5pPr>
            <a:lvl6pPr indent="-342900" lvl="5" marL="2743200" algn="l">
              <a:lnSpc>
                <a:spcPct val="100000"/>
              </a:lnSpc>
              <a:spcBef>
                <a:spcPts val="350"/>
              </a:spcBef>
              <a:spcAft>
                <a:spcPts val="0"/>
              </a:spcAft>
              <a:buSzPts val="1800"/>
              <a:buChar char="■"/>
              <a:defRPr/>
            </a:lvl6pPr>
            <a:lvl7pPr indent="-342900" lvl="6" marL="3200400" algn="l">
              <a:lnSpc>
                <a:spcPct val="100000"/>
              </a:lnSpc>
              <a:spcBef>
                <a:spcPts val="350"/>
              </a:spcBef>
              <a:spcAft>
                <a:spcPts val="0"/>
              </a:spcAft>
              <a:buSzPts val="1800"/>
              <a:buChar char="■"/>
              <a:defRPr/>
            </a:lvl7pPr>
            <a:lvl8pPr indent="-342900" lvl="7" marL="3657600" algn="l">
              <a:lnSpc>
                <a:spcPct val="100000"/>
              </a:lnSpc>
              <a:spcBef>
                <a:spcPts val="350"/>
              </a:spcBef>
              <a:spcAft>
                <a:spcPts val="0"/>
              </a:spcAft>
              <a:buSzPts val="1800"/>
              <a:buChar char="■"/>
              <a:defRPr/>
            </a:lvl8pPr>
            <a:lvl9pPr indent="-342900" lvl="8" marL="4114800" algn="l">
              <a:lnSpc>
                <a:spcPct val="100000"/>
              </a:lnSpc>
              <a:spcBef>
                <a:spcPts val="350"/>
              </a:spcBef>
              <a:spcAft>
                <a:spcPts val="0"/>
              </a:spcAft>
              <a:buSzPts val="1800"/>
              <a:buChar char="■"/>
              <a:defRPr/>
            </a:lvl9pPr>
          </a:lstStyle>
          <a:p/>
        </p:txBody>
      </p:sp>
      <p:sp>
        <p:nvSpPr>
          <p:cNvPr id="93" name="Google Shape;93;p36"/>
          <p:cNvSpPr txBox="1"/>
          <p:nvPr>
            <p:ph idx="10" type="dt"/>
          </p:nvPr>
        </p:nvSpPr>
        <p:spPr>
          <a:xfrm>
            <a:off x="6727032" y="6407944"/>
            <a:ext cx="1920240" cy="36576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4" name="Google Shape;94;p36"/>
          <p:cNvSpPr txBox="1"/>
          <p:nvPr>
            <p:ph idx="11" type="ftr"/>
          </p:nvPr>
        </p:nvSpPr>
        <p:spPr>
          <a:xfrm>
            <a:off x="4380072" y="6407944"/>
            <a:ext cx="2350681" cy="365125"/>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5" name="Google Shape;95;p36"/>
          <p:cNvSpPr txBox="1"/>
          <p:nvPr>
            <p:ph idx="12" type="sldNum"/>
          </p:nvPr>
        </p:nvSpPr>
        <p:spPr>
          <a:xfrm>
            <a:off x="8647272" y="6407944"/>
            <a:ext cx="365760" cy="365125"/>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96" name="Shape 96"/>
        <p:cNvGrpSpPr/>
        <p:nvPr/>
      </p:nvGrpSpPr>
      <p:grpSpPr>
        <a:xfrm>
          <a:off x="0" y="0"/>
          <a:ext cx="0" cy="0"/>
          <a:chOff x="0" y="0"/>
          <a:chExt cx="0" cy="0"/>
        </a:xfrm>
      </p:grpSpPr>
      <p:sp>
        <p:nvSpPr>
          <p:cNvPr id="97" name="Google Shape;97;p37"/>
          <p:cNvSpPr txBox="1"/>
          <p:nvPr>
            <p:ph type="title"/>
          </p:nvPr>
        </p:nvSpPr>
        <p:spPr>
          <a:xfrm rot="5400000">
            <a:off x="4936367" y="2182286"/>
            <a:ext cx="5592761" cy="177747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dk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8" name="Google Shape;98;p37"/>
          <p:cNvSpPr txBox="1"/>
          <p:nvPr>
            <p:ph idx="1" type="body"/>
          </p:nvPr>
        </p:nvSpPr>
        <p:spPr>
          <a:xfrm rot="5400000">
            <a:off x="823120" y="-91279"/>
            <a:ext cx="5592760" cy="6324600"/>
          </a:xfrm>
          <a:prstGeom prst="rect">
            <a:avLst/>
          </a:prstGeom>
          <a:noFill/>
          <a:ln>
            <a:noFill/>
          </a:ln>
        </p:spPr>
        <p:txBody>
          <a:bodyPr anchorCtr="0" anchor="t" bIns="45700" lIns="91425" spcFirstLastPara="1" rIns="91425" wrap="square" tIns="45700">
            <a:normAutofit/>
          </a:bodyPr>
          <a:lstStyle>
            <a:lvl1pPr indent="-306324" lvl="0" marL="457200" algn="l">
              <a:lnSpc>
                <a:spcPct val="100000"/>
              </a:lnSpc>
              <a:spcBef>
                <a:spcPts val="400"/>
              </a:spcBef>
              <a:spcAft>
                <a:spcPts val="0"/>
              </a:spcAft>
              <a:buSzPts val="1224"/>
              <a:buChar char="?"/>
              <a:defRPr/>
            </a:lvl1pPr>
            <a:lvl2pPr indent="-342900" lvl="1" marL="914400" algn="l">
              <a:lnSpc>
                <a:spcPct val="100000"/>
              </a:lnSpc>
              <a:spcBef>
                <a:spcPts val="324"/>
              </a:spcBef>
              <a:spcAft>
                <a:spcPts val="0"/>
              </a:spcAft>
              <a:buSzPts val="1800"/>
              <a:buChar char="◦"/>
              <a:defRPr/>
            </a:lvl2pPr>
            <a:lvl3pPr indent="-342900" lvl="2" marL="1371600" algn="l">
              <a:lnSpc>
                <a:spcPct val="100000"/>
              </a:lnSpc>
              <a:spcBef>
                <a:spcPts val="350"/>
              </a:spcBef>
              <a:spcAft>
                <a:spcPts val="0"/>
              </a:spcAft>
              <a:buSzPts val="1800"/>
              <a:buChar char="●"/>
              <a:defRPr/>
            </a:lvl3pPr>
            <a:lvl4pPr indent="-342900" lvl="3" marL="1828800" algn="l">
              <a:lnSpc>
                <a:spcPct val="100000"/>
              </a:lnSpc>
              <a:spcBef>
                <a:spcPts val="350"/>
              </a:spcBef>
              <a:spcAft>
                <a:spcPts val="0"/>
              </a:spcAft>
              <a:buSzPts val="1800"/>
              <a:buChar char="●"/>
              <a:defRPr/>
            </a:lvl4pPr>
            <a:lvl5pPr indent="-342900" lvl="4" marL="2286000" algn="l">
              <a:lnSpc>
                <a:spcPct val="100000"/>
              </a:lnSpc>
              <a:spcBef>
                <a:spcPts val="350"/>
              </a:spcBef>
              <a:spcAft>
                <a:spcPts val="0"/>
              </a:spcAft>
              <a:buSzPts val="1800"/>
              <a:buChar char="●"/>
              <a:defRPr/>
            </a:lvl5pPr>
            <a:lvl6pPr indent="-342900" lvl="5" marL="2743200" algn="l">
              <a:lnSpc>
                <a:spcPct val="100000"/>
              </a:lnSpc>
              <a:spcBef>
                <a:spcPts val="350"/>
              </a:spcBef>
              <a:spcAft>
                <a:spcPts val="0"/>
              </a:spcAft>
              <a:buSzPts val="1800"/>
              <a:buChar char="■"/>
              <a:defRPr/>
            </a:lvl6pPr>
            <a:lvl7pPr indent="-342900" lvl="6" marL="3200400" algn="l">
              <a:lnSpc>
                <a:spcPct val="100000"/>
              </a:lnSpc>
              <a:spcBef>
                <a:spcPts val="350"/>
              </a:spcBef>
              <a:spcAft>
                <a:spcPts val="0"/>
              </a:spcAft>
              <a:buSzPts val="1800"/>
              <a:buChar char="■"/>
              <a:defRPr/>
            </a:lvl7pPr>
            <a:lvl8pPr indent="-342900" lvl="7" marL="3657600" algn="l">
              <a:lnSpc>
                <a:spcPct val="100000"/>
              </a:lnSpc>
              <a:spcBef>
                <a:spcPts val="350"/>
              </a:spcBef>
              <a:spcAft>
                <a:spcPts val="0"/>
              </a:spcAft>
              <a:buSzPts val="1800"/>
              <a:buChar char="■"/>
              <a:defRPr/>
            </a:lvl8pPr>
            <a:lvl9pPr indent="-342900" lvl="8" marL="4114800" algn="l">
              <a:lnSpc>
                <a:spcPct val="100000"/>
              </a:lnSpc>
              <a:spcBef>
                <a:spcPts val="350"/>
              </a:spcBef>
              <a:spcAft>
                <a:spcPts val="0"/>
              </a:spcAft>
              <a:buSzPts val="1800"/>
              <a:buChar char="■"/>
              <a:defRPr/>
            </a:lvl9pPr>
          </a:lstStyle>
          <a:p/>
        </p:txBody>
      </p:sp>
      <p:sp>
        <p:nvSpPr>
          <p:cNvPr id="99" name="Google Shape;99;p37"/>
          <p:cNvSpPr txBox="1"/>
          <p:nvPr>
            <p:ph idx="10" type="dt"/>
          </p:nvPr>
        </p:nvSpPr>
        <p:spPr>
          <a:xfrm>
            <a:off x="6727032" y="6407944"/>
            <a:ext cx="1920240" cy="36576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0" name="Google Shape;100;p37"/>
          <p:cNvSpPr txBox="1"/>
          <p:nvPr>
            <p:ph idx="11" type="ftr"/>
          </p:nvPr>
        </p:nvSpPr>
        <p:spPr>
          <a:xfrm>
            <a:off x="4380072" y="6407944"/>
            <a:ext cx="2350681" cy="365125"/>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1" name="Google Shape;101;p37"/>
          <p:cNvSpPr txBox="1"/>
          <p:nvPr>
            <p:ph idx="12" type="sldNum"/>
          </p:nvPr>
        </p:nvSpPr>
        <p:spPr>
          <a:xfrm>
            <a:off x="8647272" y="6407944"/>
            <a:ext cx="365760" cy="365125"/>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1" name="Shape 31"/>
        <p:cNvGrpSpPr/>
        <p:nvPr/>
      </p:nvGrpSpPr>
      <p:grpSpPr>
        <a:xfrm>
          <a:off x="0" y="0"/>
          <a:ext cx="0" cy="0"/>
          <a:chOff x="0" y="0"/>
          <a:chExt cx="0" cy="0"/>
        </a:xfrm>
      </p:grpSpPr>
      <p:sp>
        <p:nvSpPr>
          <p:cNvPr id="32" name="Google Shape;32;p28"/>
          <p:cNvSpPr txBox="1"/>
          <p:nvPr>
            <p:ph idx="1" type="body"/>
          </p:nvPr>
        </p:nvSpPr>
        <p:spPr>
          <a:xfrm>
            <a:off x="457200" y="1481328"/>
            <a:ext cx="8229600" cy="4525963"/>
          </a:xfrm>
          <a:prstGeom prst="rect">
            <a:avLst/>
          </a:prstGeom>
          <a:noFill/>
          <a:ln>
            <a:noFill/>
          </a:ln>
        </p:spPr>
        <p:txBody>
          <a:bodyPr anchorCtr="0" anchor="t" bIns="45700" lIns="91425" spcFirstLastPara="1" rIns="91425" wrap="square" tIns="45700">
            <a:normAutofit/>
          </a:bodyPr>
          <a:lstStyle>
            <a:lvl1pPr indent="-306324" lvl="0" marL="457200" algn="l">
              <a:lnSpc>
                <a:spcPct val="100000"/>
              </a:lnSpc>
              <a:spcBef>
                <a:spcPts val="400"/>
              </a:spcBef>
              <a:spcAft>
                <a:spcPts val="0"/>
              </a:spcAft>
              <a:buSzPts val="1224"/>
              <a:buChar char="?"/>
              <a:defRPr/>
            </a:lvl1pPr>
            <a:lvl2pPr indent="-342900" lvl="1" marL="914400" algn="l">
              <a:lnSpc>
                <a:spcPct val="100000"/>
              </a:lnSpc>
              <a:spcBef>
                <a:spcPts val="324"/>
              </a:spcBef>
              <a:spcAft>
                <a:spcPts val="0"/>
              </a:spcAft>
              <a:buSzPts val="1800"/>
              <a:buChar char="◦"/>
              <a:defRPr/>
            </a:lvl2pPr>
            <a:lvl3pPr indent="-342900" lvl="2" marL="1371600" algn="l">
              <a:lnSpc>
                <a:spcPct val="100000"/>
              </a:lnSpc>
              <a:spcBef>
                <a:spcPts val="350"/>
              </a:spcBef>
              <a:spcAft>
                <a:spcPts val="0"/>
              </a:spcAft>
              <a:buSzPts val="1800"/>
              <a:buChar char="●"/>
              <a:defRPr/>
            </a:lvl3pPr>
            <a:lvl4pPr indent="-342900" lvl="3" marL="1828800" algn="l">
              <a:lnSpc>
                <a:spcPct val="100000"/>
              </a:lnSpc>
              <a:spcBef>
                <a:spcPts val="350"/>
              </a:spcBef>
              <a:spcAft>
                <a:spcPts val="0"/>
              </a:spcAft>
              <a:buSzPts val="1800"/>
              <a:buChar char="●"/>
              <a:defRPr/>
            </a:lvl4pPr>
            <a:lvl5pPr indent="-342900" lvl="4" marL="2286000" algn="l">
              <a:lnSpc>
                <a:spcPct val="100000"/>
              </a:lnSpc>
              <a:spcBef>
                <a:spcPts val="350"/>
              </a:spcBef>
              <a:spcAft>
                <a:spcPts val="0"/>
              </a:spcAft>
              <a:buSzPts val="1800"/>
              <a:buChar char="●"/>
              <a:defRPr/>
            </a:lvl5pPr>
            <a:lvl6pPr indent="-342900" lvl="5" marL="2743200" algn="l">
              <a:lnSpc>
                <a:spcPct val="100000"/>
              </a:lnSpc>
              <a:spcBef>
                <a:spcPts val="350"/>
              </a:spcBef>
              <a:spcAft>
                <a:spcPts val="0"/>
              </a:spcAft>
              <a:buSzPts val="1800"/>
              <a:buChar char="■"/>
              <a:defRPr/>
            </a:lvl6pPr>
            <a:lvl7pPr indent="-342900" lvl="6" marL="3200400" algn="l">
              <a:lnSpc>
                <a:spcPct val="100000"/>
              </a:lnSpc>
              <a:spcBef>
                <a:spcPts val="350"/>
              </a:spcBef>
              <a:spcAft>
                <a:spcPts val="0"/>
              </a:spcAft>
              <a:buSzPts val="1800"/>
              <a:buChar char="■"/>
              <a:defRPr/>
            </a:lvl7pPr>
            <a:lvl8pPr indent="-342900" lvl="7" marL="3657600" algn="l">
              <a:lnSpc>
                <a:spcPct val="100000"/>
              </a:lnSpc>
              <a:spcBef>
                <a:spcPts val="350"/>
              </a:spcBef>
              <a:spcAft>
                <a:spcPts val="0"/>
              </a:spcAft>
              <a:buSzPts val="1800"/>
              <a:buChar char="■"/>
              <a:defRPr/>
            </a:lvl8pPr>
            <a:lvl9pPr indent="-342900" lvl="8" marL="4114800" algn="l">
              <a:lnSpc>
                <a:spcPct val="100000"/>
              </a:lnSpc>
              <a:spcBef>
                <a:spcPts val="350"/>
              </a:spcBef>
              <a:spcAft>
                <a:spcPts val="0"/>
              </a:spcAft>
              <a:buSzPts val="1800"/>
              <a:buChar char="■"/>
              <a:defRPr/>
            </a:lvl9pPr>
          </a:lstStyle>
          <a:p/>
        </p:txBody>
      </p:sp>
      <p:sp>
        <p:nvSpPr>
          <p:cNvPr id="33" name="Google Shape;33;p28"/>
          <p:cNvSpPr txBox="1"/>
          <p:nvPr>
            <p:ph idx="10" type="dt"/>
          </p:nvPr>
        </p:nvSpPr>
        <p:spPr>
          <a:xfrm>
            <a:off x="6727032" y="6407944"/>
            <a:ext cx="1920240" cy="36576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28"/>
          <p:cNvSpPr txBox="1"/>
          <p:nvPr>
            <p:ph idx="11" type="ftr"/>
          </p:nvPr>
        </p:nvSpPr>
        <p:spPr>
          <a:xfrm>
            <a:off x="4380072" y="6407944"/>
            <a:ext cx="2350681" cy="365125"/>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28"/>
          <p:cNvSpPr txBox="1"/>
          <p:nvPr>
            <p:ph idx="12" type="sldNum"/>
          </p:nvPr>
        </p:nvSpPr>
        <p:spPr>
          <a:xfrm>
            <a:off x="8647272" y="6407944"/>
            <a:ext cx="365760" cy="365125"/>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9pPr>
          </a:lstStyle>
          <a:p>
            <a:pPr indent="0" lvl="0" marL="0" rtl="0" algn="r">
              <a:spcBef>
                <a:spcPts val="0"/>
              </a:spcBef>
              <a:spcAft>
                <a:spcPts val="0"/>
              </a:spcAft>
              <a:buNone/>
            </a:pPr>
            <a:fld id="{00000000-1234-1234-1234-123412341234}" type="slidenum">
              <a:rPr lang="en-GB"/>
              <a:t>‹#›</a:t>
            </a:fld>
            <a:endParaRPr/>
          </a:p>
        </p:txBody>
      </p:sp>
      <p:sp>
        <p:nvSpPr>
          <p:cNvPr id="36" name="Google Shape;36;p2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dk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gradFill>
          <a:gsLst>
            <a:gs pos="0">
              <a:srgbClr val="B1B1B1"/>
            </a:gs>
            <a:gs pos="40000">
              <a:srgbClr val="9E9E9E"/>
            </a:gs>
            <a:gs pos="100000">
              <a:schemeClr val="dk1"/>
            </a:gs>
          </a:gsLst>
          <a:path path="circle">
            <a:fillToRect b="100%" l="100%"/>
          </a:path>
          <a:tileRect r="-100%" t="-100%"/>
        </a:gradFill>
      </p:bgPr>
    </p:bg>
    <p:spTree>
      <p:nvGrpSpPr>
        <p:cNvPr id="37" name="Shape 37"/>
        <p:cNvGrpSpPr/>
        <p:nvPr/>
      </p:nvGrpSpPr>
      <p:grpSpPr>
        <a:xfrm>
          <a:off x="0" y="0"/>
          <a:ext cx="0" cy="0"/>
          <a:chOff x="0" y="0"/>
          <a:chExt cx="0" cy="0"/>
        </a:xfrm>
      </p:grpSpPr>
      <p:sp>
        <p:nvSpPr>
          <p:cNvPr id="38" name="Google Shape;38;p29"/>
          <p:cNvSpPr txBox="1"/>
          <p:nvPr>
            <p:ph type="title"/>
          </p:nvPr>
        </p:nvSpPr>
        <p:spPr>
          <a:xfrm>
            <a:off x="722376" y="1059712"/>
            <a:ext cx="7772400" cy="1828800"/>
          </a:xfrm>
          <a:prstGeom prst="rect">
            <a:avLst/>
          </a:prstGeom>
          <a:noFill/>
          <a:ln>
            <a:noFill/>
          </a:ln>
        </p:spPr>
        <p:txBody>
          <a:bodyPr anchorCtr="0" anchor="b" bIns="45700" lIns="91425" spcFirstLastPara="1" rIns="91425" wrap="square" tIns="45700">
            <a:normAutofit/>
          </a:bodyPr>
          <a:lstStyle>
            <a:lvl1pPr lvl="0" algn="r">
              <a:lnSpc>
                <a:spcPct val="100000"/>
              </a:lnSpc>
              <a:spcBef>
                <a:spcPts val="0"/>
              </a:spcBef>
              <a:spcAft>
                <a:spcPts val="0"/>
              </a:spcAft>
              <a:buClr>
                <a:schemeClr val="lt2"/>
              </a:buClr>
              <a:buSzPts val="4800"/>
              <a:buFont typeface="Lucida Sans"/>
              <a:buNone/>
              <a:defRPr b="1" sz="48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29"/>
          <p:cNvSpPr txBox="1"/>
          <p:nvPr>
            <p:ph idx="1" type="body"/>
          </p:nvPr>
        </p:nvSpPr>
        <p:spPr>
          <a:xfrm>
            <a:off x="3922713" y="2931712"/>
            <a:ext cx="4572000" cy="1454888"/>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400"/>
              </a:spcBef>
              <a:spcAft>
                <a:spcPts val="0"/>
              </a:spcAft>
              <a:buSzPts val="1564"/>
              <a:buNone/>
              <a:defRPr sz="2300">
                <a:solidFill>
                  <a:schemeClr val="lt1"/>
                </a:solidFill>
              </a:defRPr>
            </a:lvl1pPr>
            <a:lvl2pPr indent="-228600" lvl="1" marL="914400" algn="l">
              <a:lnSpc>
                <a:spcPct val="100000"/>
              </a:lnSpc>
              <a:spcBef>
                <a:spcPts val="324"/>
              </a:spcBef>
              <a:spcAft>
                <a:spcPts val="0"/>
              </a:spcAft>
              <a:buSzPts val="1800"/>
              <a:buNone/>
              <a:defRPr sz="1800">
                <a:solidFill>
                  <a:schemeClr val="lt1"/>
                </a:solidFill>
              </a:defRPr>
            </a:lvl2pPr>
            <a:lvl3pPr indent="-228600" lvl="2" marL="1371600" algn="l">
              <a:lnSpc>
                <a:spcPct val="100000"/>
              </a:lnSpc>
              <a:spcBef>
                <a:spcPts val="350"/>
              </a:spcBef>
              <a:spcAft>
                <a:spcPts val="0"/>
              </a:spcAft>
              <a:buSzPts val="1600"/>
              <a:buNone/>
              <a:defRPr sz="1600">
                <a:solidFill>
                  <a:schemeClr val="lt1"/>
                </a:solidFill>
              </a:defRPr>
            </a:lvl3pPr>
            <a:lvl4pPr indent="-228600" lvl="3" marL="1828800" algn="l">
              <a:lnSpc>
                <a:spcPct val="100000"/>
              </a:lnSpc>
              <a:spcBef>
                <a:spcPts val="350"/>
              </a:spcBef>
              <a:spcAft>
                <a:spcPts val="0"/>
              </a:spcAft>
              <a:buSzPts val="1400"/>
              <a:buNone/>
              <a:defRPr sz="1400">
                <a:solidFill>
                  <a:schemeClr val="lt1"/>
                </a:solidFill>
              </a:defRPr>
            </a:lvl4pPr>
            <a:lvl5pPr indent="-228600" lvl="4" marL="2286000" algn="l">
              <a:lnSpc>
                <a:spcPct val="100000"/>
              </a:lnSpc>
              <a:spcBef>
                <a:spcPts val="350"/>
              </a:spcBef>
              <a:spcAft>
                <a:spcPts val="0"/>
              </a:spcAft>
              <a:buSzPts val="1400"/>
              <a:buNone/>
              <a:defRPr sz="1400">
                <a:solidFill>
                  <a:schemeClr val="lt1"/>
                </a:solidFill>
              </a:defRPr>
            </a:lvl5pPr>
            <a:lvl6pPr indent="-342900" lvl="5" marL="2743200" algn="l">
              <a:lnSpc>
                <a:spcPct val="100000"/>
              </a:lnSpc>
              <a:spcBef>
                <a:spcPts val="350"/>
              </a:spcBef>
              <a:spcAft>
                <a:spcPts val="0"/>
              </a:spcAft>
              <a:buSzPts val="1800"/>
              <a:buChar char="■"/>
              <a:defRPr/>
            </a:lvl6pPr>
            <a:lvl7pPr indent="-342900" lvl="6" marL="3200400" algn="l">
              <a:lnSpc>
                <a:spcPct val="100000"/>
              </a:lnSpc>
              <a:spcBef>
                <a:spcPts val="350"/>
              </a:spcBef>
              <a:spcAft>
                <a:spcPts val="0"/>
              </a:spcAft>
              <a:buSzPts val="1800"/>
              <a:buChar char="■"/>
              <a:defRPr/>
            </a:lvl7pPr>
            <a:lvl8pPr indent="-342900" lvl="7" marL="3657600" algn="l">
              <a:lnSpc>
                <a:spcPct val="100000"/>
              </a:lnSpc>
              <a:spcBef>
                <a:spcPts val="350"/>
              </a:spcBef>
              <a:spcAft>
                <a:spcPts val="0"/>
              </a:spcAft>
              <a:buSzPts val="1800"/>
              <a:buChar char="■"/>
              <a:defRPr/>
            </a:lvl8pPr>
            <a:lvl9pPr indent="-342900" lvl="8" marL="4114800" algn="l">
              <a:lnSpc>
                <a:spcPct val="100000"/>
              </a:lnSpc>
              <a:spcBef>
                <a:spcPts val="350"/>
              </a:spcBef>
              <a:spcAft>
                <a:spcPts val="0"/>
              </a:spcAft>
              <a:buSzPts val="1800"/>
              <a:buChar char="■"/>
              <a:defRPr/>
            </a:lvl9pPr>
          </a:lstStyle>
          <a:p/>
        </p:txBody>
      </p:sp>
      <p:sp>
        <p:nvSpPr>
          <p:cNvPr id="40" name="Google Shape;40;p29"/>
          <p:cNvSpPr txBox="1"/>
          <p:nvPr>
            <p:ph idx="10" type="dt"/>
          </p:nvPr>
        </p:nvSpPr>
        <p:spPr>
          <a:xfrm>
            <a:off x="6727032" y="6407944"/>
            <a:ext cx="1920240" cy="36576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29"/>
          <p:cNvSpPr txBox="1"/>
          <p:nvPr>
            <p:ph idx="11" type="ftr"/>
          </p:nvPr>
        </p:nvSpPr>
        <p:spPr>
          <a:xfrm>
            <a:off x="4380072" y="6407944"/>
            <a:ext cx="2350681" cy="365125"/>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29"/>
          <p:cNvSpPr txBox="1"/>
          <p:nvPr>
            <p:ph idx="12" type="sldNum"/>
          </p:nvPr>
        </p:nvSpPr>
        <p:spPr>
          <a:xfrm>
            <a:off x="8647272" y="6407944"/>
            <a:ext cx="365760" cy="365125"/>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9pPr>
          </a:lstStyle>
          <a:p>
            <a:pPr indent="0" lvl="0" marL="0" rtl="0" algn="r">
              <a:spcBef>
                <a:spcPts val="0"/>
              </a:spcBef>
              <a:spcAft>
                <a:spcPts val="0"/>
              </a:spcAft>
              <a:buNone/>
            </a:pPr>
            <a:fld id="{00000000-1234-1234-1234-123412341234}" type="slidenum">
              <a:rPr lang="en-GB"/>
              <a:t>‹#›</a:t>
            </a:fld>
            <a:endParaRPr/>
          </a:p>
        </p:txBody>
      </p:sp>
      <p:sp>
        <p:nvSpPr>
          <p:cNvPr id="43" name="Google Shape;43;p29"/>
          <p:cNvSpPr/>
          <p:nvPr/>
        </p:nvSpPr>
        <p:spPr>
          <a:xfrm>
            <a:off x="3636680" y="3005472"/>
            <a:ext cx="182880" cy="228600"/>
          </a:xfrm>
          <a:prstGeom prst="chevron">
            <a:avLst>
              <a:gd fmla="val 50000" name="adj"/>
            </a:avLst>
          </a:prstGeom>
          <a:gradFill>
            <a:gsLst>
              <a:gs pos="0">
                <a:srgbClr val="73B032"/>
              </a:gs>
              <a:gs pos="72000">
                <a:srgbClr val="A0E75F"/>
              </a:gs>
              <a:gs pos="100000">
                <a:srgbClr val="B2E985"/>
              </a:gs>
            </a:gsLst>
            <a:lin ang="16200000" scaled="0"/>
          </a:gradFill>
          <a:ln cap="rnd" cmpd="sng" w="9525">
            <a:solidFill>
              <a:srgbClr val="6A973A"/>
            </a:solidFill>
            <a:prstDash val="solid"/>
            <a:round/>
            <a:headEnd len="sm" w="sm" type="none"/>
            <a:tailEnd len="sm" w="sm" type="none"/>
          </a:ln>
          <a:effectLst>
            <a:outerShdw blurRad="50800" dir="5400000" dist="25400">
              <a:srgbClr val="000000">
                <a:alpha val="44705"/>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Lucida Sans"/>
              <a:ea typeface="Lucida Sans"/>
              <a:cs typeface="Lucida Sans"/>
              <a:sym typeface="Lucida Sans"/>
            </a:endParaRPr>
          </a:p>
        </p:txBody>
      </p:sp>
      <p:sp>
        <p:nvSpPr>
          <p:cNvPr id="44" name="Google Shape;44;p29"/>
          <p:cNvSpPr/>
          <p:nvPr/>
        </p:nvSpPr>
        <p:spPr>
          <a:xfrm>
            <a:off x="3450264" y="3005472"/>
            <a:ext cx="182880" cy="228600"/>
          </a:xfrm>
          <a:prstGeom prst="chevron">
            <a:avLst>
              <a:gd fmla="val 50000" name="adj"/>
            </a:avLst>
          </a:prstGeom>
          <a:gradFill>
            <a:gsLst>
              <a:gs pos="0">
                <a:srgbClr val="73B032"/>
              </a:gs>
              <a:gs pos="72000">
                <a:srgbClr val="A0E75F"/>
              </a:gs>
              <a:gs pos="100000">
                <a:srgbClr val="B2E985"/>
              </a:gs>
            </a:gsLst>
            <a:lin ang="16200000" scaled="0"/>
          </a:gradFill>
          <a:ln cap="rnd" cmpd="sng" w="9525">
            <a:solidFill>
              <a:srgbClr val="6A973A"/>
            </a:solidFill>
            <a:prstDash val="solid"/>
            <a:round/>
            <a:headEnd len="sm" w="sm" type="none"/>
            <a:tailEnd len="sm" w="sm" type="none"/>
          </a:ln>
          <a:effectLst>
            <a:outerShdw blurRad="50800" dir="5400000" dist="25400">
              <a:srgbClr val="000000">
                <a:alpha val="44705"/>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Lucida Sans"/>
              <a:ea typeface="Lucida Sans"/>
              <a:cs typeface="Lucida Sans"/>
              <a:sym typeface="Lucida San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bg>
      <p:bgPr>
        <a:gradFill>
          <a:gsLst>
            <a:gs pos="0">
              <a:srgbClr val="B1B1B1"/>
            </a:gs>
            <a:gs pos="40000">
              <a:srgbClr val="9E9E9E"/>
            </a:gs>
            <a:gs pos="100000">
              <a:schemeClr val="dk1"/>
            </a:gs>
          </a:gsLst>
          <a:path path="circle">
            <a:fillToRect b="100%" l="100%"/>
          </a:path>
          <a:tileRect r="-100%" t="-100%"/>
        </a:gradFill>
      </p:bgPr>
    </p:bg>
    <p:spTree>
      <p:nvGrpSpPr>
        <p:cNvPr id="45" name="Shape 45"/>
        <p:cNvGrpSpPr/>
        <p:nvPr/>
      </p:nvGrpSpPr>
      <p:grpSpPr>
        <a:xfrm>
          <a:off x="0" y="0"/>
          <a:ext cx="0" cy="0"/>
          <a:chOff x="0" y="0"/>
          <a:chExt cx="0" cy="0"/>
        </a:xfrm>
      </p:grpSpPr>
      <p:sp>
        <p:nvSpPr>
          <p:cNvPr id="46" name="Google Shape;46;p30"/>
          <p:cNvSpPr txBox="1"/>
          <p:nvPr>
            <p:ph idx="1" type="body"/>
          </p:nvPr>
        </p:nvSpPr>
        <p:spPr>
          <a:xfrm>
            <a:off x="457200" y="1481328"/>
            <a:ext cx="4038600" cy="4525963"/>
          </a:xfrm>
          <a:prstGeom prst="rect">
            <a:avLst/>
          </a:prstGeom>
          <a:noFill/>
          <a:ln>
            <a:noFill/>
          </a:ln>
        </p:spPr>
        <p:txBody>
          <a:bodyPr anchorCtr="0" anchor="t" bIns="45700" lIns="91425" spcFirstLastPara="1" rIns="91425" wrap="square" tIns="45700">
            <a:normAutofit/>
          </a:bodyPr>
          <a:lstStyle>
            <a:lvl1pPr indent="-349504" lvl="0" marL="457200" algn="l">
              <a:lnSpc>
                <a:spcPct val="100000"/>
              </a:lnSpc>
              <a:spcBef>
                <a:spcPts val="400"/>
              </a:spcBef>
              <a:spcAft>
                <a:spcPts val="0"/>
              </a:spcAft>
              <a:buSzPts val="1904"/>
              <a:buChar char="?"/>
              <a:defRPr sz="2800"/>
            </a:lvl1pPr>
            <a:lvl2pPr indent="-381000" lvl="1" marL="914400" algn="l">
              <a:lnSpc>
                <a:spcPct val="100000"/>
              </a:lnSpc>
              <a:spcBef>
                <a:spcPts val="324"/>
              </a:spcBef>
              <a:spcAft>
                <a:spcPts val="0"/>
              </a:spcAft>
              <a:buSzPts val="2400"/>
              <a:buChar char="◦"/>
              <a:defRPr sz="2400"/>
            </a:lvl2pPr>
            <a:lvl3pPr indent="-355600" lvl="2" marL="1371600" algn="l">
              <a:lnSpc>
                <a:spcPct val="100000"/>
              </a:lnSpc>
              <a:spcBef>
                <a:spcPts val="350"/>
              </a:spcBef>
              <a:spcAft>
                <a:spcPts val="0"/>
              </a:spcAft>
              <a:buSzPts val="2000"/>
              <a:buChar char="●"/>
              <a:defRPr sz="2000"/>
            </a:lvl3pPr>
            <a:lvl4pPr indent="-342900" lvl="3" marL="1828800" algn="l">
              <a:lnSpc>
                <a:spcPct val="100000"/>
              </a:lnSpc>
              <a:spcBef>
                <a:spcPts val="350"/>
              </a:spcBef>
              <a:spcAft>
                <a:spcPts val="0"/>
              </a:spcAft>
              <a:buSzPts val="1800"/>
              <a:buChar char="●"/>
              <a:defRPr sz="1800"/>
            </a:lvl4pPr>
            <a:lvl5pPr indent="-342900" lvl="4" marL="2286000" algn="l">
              <a:lnSpc>
                <a:spcPct val="100000"/>
              </a:lnSpc>
              <a:spcBef>
                <a:spcPts val="350"/>
              </a:spcBef>
              <a:spcAft>
                <a:spcPts val="0"/>
              </a:spcAft>
              <a:buSzPts val="1800"/>
              <a:buChar char="●"/>
              <a:defRPr sz="1800"/>
            </a:lvl5pPr>
            <a:lvl6pPr indent="-342900" lvl="5" marL="2743200" algn="l">
              <a:lnSpc>
                <a:spcPct val="100000"/>
              </a:lnSpc>
              <a:spcBef>
                <a:spcPts val="350"/>
              </a:spcBef>
              <a:spcAft>
                <a:spcPts val="0"/>
              </a:spcAft>
              <a:buSzPts val="1800"/>
              <a:buChar char="■"/>
              <a:defRPr/>
            </a:lvl6pPr>
            <a:lvl7pPr indent="-342900" lvl="6" marL="3200400" algn="l">
              <a:lnSpc>
                <a:spcPct val="100000"/>
              </a:lnSpc>
              <a:spcBef>
                <a:spcPts val="350"/>
              </a:spcBef>
              <a:spcAft>
                <a:spcPts val="0"/>
              </a:spcAft>
              <a:buSzPts val="1800"/>
              <a:buChar char="■"/>
              <a:defRPr/>
            </a:lvl7pPr>
            <a:lvl8pPr indent="-342900" lvl="7" marL="3657600" algn="l">
              <a:lnSpc>
                <a:spcPct val="100000"/>
              </a:lnSpc>
              <a:spcBef>
                <a:spcPts val="350"/>
              </a:spcBef>
              <a:spcAft>
                <a:spcPts val="0"/>
              </a:spcAft>
              <a:buSzPts val="1800"/>
              <a:buChar char="■"/>
              <a:defRPr/>
            </a:lvl8pPr>
            <a:lvl9pPr indent="-342900" lvl="8" marL="4114800" algn="l">
              <a:lnSpc>
                <a:spcPct val="100000"/>
              </a:lnSpc>
              <a:spcBef>
                <a:spcPts val="350"/>
              </a:spcBef>
              <a:spcAft>
                <a:spcPts val="0"/>
              </a:spcAft>
              <a:buSzPts val="1800"/>
              <a:buChar char="■"/>
              <a:defRPr/>
            </a:lvl9pPr>
          </a:lstStyle>
          <a:p/>
        </p:txBody>
      </p:sp>
      <p:sp>
        <p:nvSpPr>
          <p:cNvPr id="47" name="Google Shape;47;p30"/>
          <p:cNvSpPr txBox="1"/>
          <p:nvPr>
            <p:ph idx="2" type="body"/>
          </p:nvPr>
        </p:nvSpPr>
        <p:spPr>
          <a:xfrm>
            <a:off x="4648200" y="1481328"/>
            <a:ext cx="4038600" cy="4525963"/>
          </a:xfrm>
          <a:prstGeom prst="rect">
            <a:avLst/>
          </a:prstGeom>
          <a:noFill/>
          <a:ln>
            <a:noFill/>
          </a:ln>
        </p:spPr>
        <p:txBody>
          <a:bodyPr anchorCtr="0" anchor="t" bIns="45700" lIns="91425" spcFirstLastPara="1" rIns="91425" wrap="square" tIns="45700">
            <a:normAutofit/>
          </a:bodyPr>
          <a:lstStyle>
            <a:lvl1pPr indent="-349504" lvl="0" marL="457200" algn="l">
              <a:lnSpc>
                <a:spcPct val="100000"/>
              </a:lnSpc>
              <a:spcBef>
                <a:spcPts val="400"/>
              </a:spcBef>
              <a:spcAft>
                <a:spcPts val="0"/>
              </a:spcAft>
              <a:buSzPts val="1904"/>
              <a:buChar char="?"/>
              <a:defRPr sz="2800"/>
            </a:lvl1pPr>
            <a:lvl2pPr indent="-381000" lvl="1" marL="914400" algn="l">
              <a:lnSpc>
                <a:spcPct val="100000"/>
              </a:lnSpc>
              <a:spcBef>
                <a:spcPts val="324"/>
              </a:spcBef>
              <a:spcAft>
                <a:spcPts val="0"/>
              </a:spcAft>
              <a:buSzPts val="2400"/>
              <a:buChar char="◦"/>
              <a:defRPr sz="2400"/>
            </a:lvl2pPr>
            <a:lvl3pPr indent="-355600" lvl="2" marL="1371600" algn="l">
              <a:lnSpc>
                <a:spcPct val="100000"/>
              </a:lnSpc>
              <a:spcBef>
                <a:spcPts val="350"/>
              </a:spcBef>
              <a:spcAft>
                <a:spcPts val="0"/>
              </a:spcAft>
              <a:buSzPts val="2000"/>
              <a:buChar char="●"/>
              <a:defRPr sz="2000"/>
            </a:lvl3pPr>
            <a:lvl4pPr indent="-342900" lvl="3" marL="1828800" algn="l">
              <a:lnSpc>
                <a:spcPct val="100000"/>
              </a:lnSpc>
              <a:spcBef>
                <a:spcPts val="350"/>
              </a:spcBef>
              <a:spcAft>
                <a:spcPts val="0"/>
              </a:spcAft>
              <a:buSzPts val="1800"/>
              <a:buChar char="●"/>
              <a:defRPr sz="1800"/>
            </a:lvl4pPr>
            <a:lvl5pPr indent="-342900" lvl="4" marL="2286000" algn="l">
              <a:lnSpc>
                <a:spcPct val="100000"/>
              </a:lnSpc>
              <a:spcBef>
                <a:spcPts val="350"/>
              </a:spcBef>
              <a:spcAft>
                <a:spcPts val="0"/>
              </a:spcAft>
              <a:buSzPts val="1800"/>
              <a:buChar char="●"/>
              <a:defRPr sz="1800"/>
            </a:lvl5pPr>
            <a:lvl6pPr indent="-342900" lvl="5" marL="2743200" algn="l">
              <a:lnSpc>
                <a:spcPct val="100000"/>
              </a:lnSpc>
              <a:spcBef>
                <a:spcPts val="350"/>
              </a:spcBef>
              <a:spcAft>
                <a:spcPts val="0"/>
              </a:spcAft>
              <a:buSzPts val="1800"/>
              <a:buChar char="■"/>
              <a:defRPr/>
            </a:lvl6pPr>
            <a:lvl7pPr indent="-342900" lvl="6" marL="3200400" algn="l">
              <a:lnSpc>
                <a:spcPct val="100000"/>
              </a:lnSpc>
              <a:spcBef>
                <a:spcPts val="350"/>
              </a:spcBef>
              <a:spcAft>
                <a:spcPts val="0"/>
              </a:spcAft>
              <a:buSzPts val="1800"/>
              <a:buChar char="■"/>
              <a:defRPr/>
            </a:lvl7pPr>
            <a:lvl8pPr indent="-342900" lvl="7" marL="3657600" algn="l">
              <a:lnSpc>
                <a:spcPct val="100000"/>
              </a:lnSpc>
              <a:spcBef>
                <a:spcPts val="350"/>
              </a:spcBef>
              <a:spcAft>
                <a:spcPts val="0"/>
              </a:spcAft>
              <a:buSzPts val="1800"/>
              <a:buChar char="■"/>
              <a:defRPr/>
            </a:lvl8pPr>
            <a:lvl9pPr indent="-342900" lvl="8" marL="4114800" algn="l">
              <a:lnSpc>
                <a:spcPct val="100000"/>
              </a:lnSpc>
              <a:spcBef>
                <a:spcPts val="350"/>
              </a:spcBef>
              <a:spcAft>
                <a:spcPts val="0"/>
              </a:spcAft>
              <a:buSzPts val="1800"/>
              <a:buChar char="■"/>
              <a:defRPr/>
            </a:lvl9pPr>
          </a:lstStyle>
          <a:p/>
        </p:txBody>
      </p:sp>
      <p:sp>
        <p:nvSpPr>
          <p:cNvPr id="48" name="Google Shape;48;p30"/>
          <p:cNvSpPr txBox="1"/>
          <p:nvPr>
            <p:ph idx="10" type="dt"/>
          </p:nvPr>
        </p:nvSpPr>
        <p:spPr>
          <a:xfrm>
            <a:off x="6727032" y="6407944"/>
            <a:ext cx="1920240" cy="36576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30"/>
          <p:cNvSpPr txBox="1"/>
          <p:nvPr>
            <p:ph idx="11" type="ftr"/>
          </p:nvPr>
        </p:nvSpPr>
        <p:spPr>
          <a:xfrm>
            <a:off x="4380072" y="6407944"/>
            <a:ext cx="2350681" cy="365125"/>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30"/>
          <p:cNvSpPr txBox="1"/>
          <p:nvPr>
            <p:ph idx="12" type="sldNum"/>
          </p:nvPr>
        </p:nvSpPr>
        <p:spPr>
          <a:xfrm>
            <a:off x="8647272" y="6407944"/>
            <a:ext cx="365760" cy="365125"/>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9pPr>
          </a:lstStyle>
          <a:p>
            <a:pPr indent="0" lvl="0" marL="0" rtl="0" algn="r">
              <a:spcBef>
                <a:spcPts val="0"/>
              </a:spcBef>
              <a:spcAft>
                <a:spcPts val="0"/>
              </a:spcAft>
              <a:buNone/>
            </a:pPr>
            <a:fld id="{00000000-1234-1234-1234-123412341234}" type="slidenum">
              <a:rPr lang="en-GB"/>
              <a:t>‹#›</a:t>
            </a:fld>
            <a:endParaRPr/>
          </a:p>
        </p:txBody>
      </p:sp>
      <p:sp>
        <p:nvSpPr>
          <p:cNvPr id="51" name="Google Shape;51;p3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lt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showMasterSp="0" type="twoTxTwoObj">
  <p:cSld name="TWO_OBJECTS_WITH_TEXT">
    <p:bg>
      <p:bgPr>
        <a:blipFill rotWithShape="1">
          <a:blip r:embed="rId2">
            <a:alphaModFix/>
          </a:blip>
          <a:tile algn="tl" flip="none" tx="0" sx="50000" ty="0" sy="50000"/>
        </a:blipFill>
      </p:bgPr>
    </p:bg>
    <p:spTree>
      <p:nvGrpSpPr>
        <p:cNvPr id="52" name="Shape 52"/>
        <p:cNvGrpSpPr/>
        <p:nvPr/>
      </p:nvGrpSpPr>
      <p:grpSpPr>
        <a:xfrm>
          <a:off x="0" y="0"/>
          <a:ext cx="0" cy="0"/>
          <a:chOff x="0" y="0"/>
          <a:chExt cx="0" cy="0"/>
        </a:xfrm>
      </p:grpSpPr>
      <p:sp>
        <p:nvSpPr>
          <p:cNvPr id="53" name="Google Shape;53;p31"/>
          <p:cNvSpPr txBox="1"/>
          <p:nvPr>
            <p:ph type="title"/>
          </p:nvPr>
        </p:nvSpPr>
        <p:spPr>
          <a:xfrm>
            <a:off x="457200" y="273050"/>
            <a:ext cx="8229600" cy="11430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dk2"/>
              </a:buClr>
              <a:buSzPts val="4100"/>
              <a:buFont typeface="Lucida Sans"/>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31"/>
          <p:cNvSpPr txBox="1"/>
          <p:nvPr>
            <p:ph idx="1" type="body"/>
          </p:nvPr>
        </p:nvSpPr>
        <p:spPr>
          <a:xfrm>
            <a:off x="457200" y="5410200"/>
            <a:ext cx="4040188" cy="762000"/>
          </a:xfrm>
          <a:prstGeom prst="rect">
            <a:avLst/>
          </a:prstGeom>
          <a:solidFill>
            <a:schemeClr val="accent1"/>
          </a:solidFill>
          <a:ln cap="flat" cmpd="sng" w="9650">
            <a:solidFill>
              <a:schemeClr val="accent1"/>
            </a:solidFill>
            <a:prstDash val="solid"/>
            <a:miter lim="800000"/>
            <a:headEnd len="sm" w="sm" type="none"/>
            <a:tailEnd len="sm" w="sm" type="none"/>
          </a:ln>
        </p:spPr>
        <p:txBody>
          <a:bodyPr anchorCtr="0" anchor="ctr" bIns="45700" lIns="182875" spcFirstLastPara="1" rIns="91425" wrap="square" tIns="45700">
            <a:normAutofit/>
          </a:bodyPr>
          <a:lstStyle>
            <a:lvl1pPr indent="-228600" lvl="0" marL="457200" algn="l">
              <a:lnSpc>
                <a:spcPct val="100000"/>
              </a:lnSpc>
              <a:spcBef>
                <a:spcPts val="400"/>
              </a:spcBef>
              <a:spcAft>
                <a:spcPts val="0"/>
              </a:spcAft>
              <a:buSzPts val="1632"/>
              <a:buNone/>
              <a:defRPr b="0" sz="2400">
                <a:solidFill>
                  <a:schemeClr val="lt1"/>
                </a:solidFill>
              </a:defRPr>
            </a:lvl1pPr>
            <a:lvl2pPr indent="-228600" lvl="1" marL="914400" algn="l">
              <a:lnSpc>
                <a:spcPct val="100000"/>
              </a:lnSpc>
              <a:spcBef>
                <a:spcPts val="324"/>
              </a:spcBef>
              <a:spcAft>
                <a:spcPts val="0"/>
              </a:spcAft>
              <a:buSzPts val="2000"/>
              <a:buNone/>
              <a:defRPr b="1" sz="2000"/>
            </a:lvl2pPr>
            <a:lvl3pPr indent="-228600" lvl="2" marL="1371600" algn="l">
              <a:lnSpc>
                <a:spcPct val="100000"/>
              </a:lnSpc>
              <a:spcBef>
                <a:spcPts val="350"/>
              </a:spcBef>
              <a:spcAft>
                <a:spcPts val="0"/>
              </a:spcAft>
              <a:buSzPts val="1800"/>
              <a:buNone/>
              <a:defRPr b="1" sz="1800"/>
            </a:lvl3pPr>
            <a:lvl4pPr indent="-228600" lvl="3" marL="1828800" algn="l">
              <a:lnSpc>
                <a:spcPct val="100000"/>
              </a:lnSpc>
              <a:spcBef>
                <a:spcPts val="350"/>
              </a:spcBef>
              <a:spcAft>
                <a:spcPts val="0"/>
              </a:spcAft>
              <a:buSzPts val="1600"/>
              <a:buNone/>
              <a:defRPr b="1" sz="1600"/>
            </a:lvl4pPr>
            <a:lvl5pPr indent="-228600" lvl="4" marL="2286000" algn="l">
              <a:lnSpc>
                <a:spcPct val="100000"/>
              </a:lnSpc>
              <a:spcBef>
                <a:spcPts val="350"/>
              </a:spcBef>
              <a:spcAft>
                <a:spcPts val="0"/>
              </a:spcAft>
              <a:buSzPts val="1600"/>
              <a:buNone/>
              <a:defRPr b="1" sz="1600"/>
            </a:lvl5pPr>
            <a:lvl6pPr indent="-342900" lvl="5" marL="2743200" algn="l">
              <a:lnSpc>
                <a:spcPct val="100000"/>
              </a:lnSpc>
              <a:spcBef>
                <a:spcPts val="350"/>
              </a:spcBef>
              <a:spcAft>
                <a:spcPts val="0"/>
              </a:spcAft>
              <a:buSzPts val="1800"/>
              <a:buChar char="■"/>
              <a:defRPr/>
            </a:lvl6pPr>
            <a:lvl7pPr indent="-342900" lvl="6" marL="3200400" algn="l">
              <a:lnSpc>
                <a:spcPct val="100000"/>
              </a:lnSpc>
              <a:spcBef>
                <a:spcPts val="350"/>
              </a:spcBef>
              <a:spcAft>
                <a:spcPts val="0"/>
              </a:spcAft>
              <a:buSzPts val="1800"/>
              <a:buChar char="■"/>
              <a:defRPr/>
            </a:lvl7pPr>
            <a:lvl8pPr indent="-342900" lvl="7" marL="3657600" algn="l">
              <a:lnSpc>
                <a:spcPct val="100000"/>
              </a:lnSpc>
              <a:spcBef>
                <a:spcPts val="350"/>
              </a:spcBef>
              <a:spcAft>
                <a:spcPts val="0"/>
              </a:spcAft>
              <a:buSzPts val="1800"/>
              <a:buChar char="■"/>
              <a:defRPr/>
            </a:lvl8pPr>
            <a:lvl9pPr indent="-342900" lvl="8" marL="4114800" algn="l">
              <a:lnSpc>
                <a:spcPct val="100000"/>
              </a:lnSpc>
              <a:spcBef>
                <a:spcPts val="350"/>
              </a:spcBef>
              <a:spcAft>
                <a:spcPts val="0"/>
              </a:spcAft>
              <a:buSzPts val="1800"/>
              <a:buChar char="■"/>
              <a:defRPr/>
            </a:lvl9pPr>
          </a:lstStyle>
          <a:p/>
        </p:txBody>
      </p:sp>
      <p:sp>
        <p:nvSpPr>
          <p:cNvPr id="55" name="Google Shape;55;p31"/>
          <p:cNvSpPr txBox="1"/>
          <p:nvPr>
            <p:ph idx="2" type="body"/>
          </p:nvPr>
        </p:nvSpPr>
        <p:spPr>
          <a:xfrm>
            <a:off x="4645026" y="5410200"/>
            <a:ext cx="4041775" cy="762000"/>
          </a:xfrm>
          <a:prstGeom prst="rect">
            <a:avLst/>
          </a:prstGeom>
          <a:solidFill>
            <a:schemeClr val="accent1"/>
          </a:solidFill>
          <a:ln cap="flat" cmpd="sng" w="9650">
            <a:solidFill>
              <a:schemeClr val="accent1"/>
            </a:solidFill>
            <a:prstDash val="solid"/>
            <a:miter lim="800000"/>
            <a:headEnd len="sm" w="sm" type="none"/>
            <a:tailEnd len="sm" w="sm" type="none"/>
          </a:ln>
        </p:spPr>
        <p:txBody>
          <a:bodyPr anchorCtr="0" anchor="ctr" bIns="45700" lIns="182875" spcFirstLastPara="1" rIns="91425" wrap="square" tIns="45700">
            <a:normAutofit/>
          </a:bodyPr>
          <a:lstStyle>
            <a:lvl1pPr indent="-228600" lvl="0" marL="457200" algn="l">
              <a:lnSpc>
                <a:spcPct val="100000"/>
              </a:lnSpc>
              <a:spcBef>
                <a:spcPts val="400"/>
              </a:spcBef>
              <a:spcAft>
                <a:spcPts val="0"/>
              </a:spcAft>
              <a:buSzPts val="1632"/>
              <a:buNone/>
              <a:defRPr b="0" sz="2400">
                <a:solidFill>
                  <a:schemeClr val="lt1"/>
                </a:solidFill>
              </a:defRPr>
            </a:lvl1pPr>
            <a:lvl2pPr indent="-228600" lvl="1" marL="914400" algn="l">
              <a:lnSpc>
                <a:spcPct val="100000"/>
              </a:lnSpc>
              <a:spcBef>
                <a:spcPts val="324"/>
              </a:spcBef>
              <a:spcAft>
                <a:spcPts val="0"/>
              </a:spcAft>
              <a:buSzPts val="2000"/>
              <a:buNone/>
              <a:defRPr b="1" sz="2000"/>
            </a:lvl2pPr>
            <a:lvl3pPr indent="-228600" lvl="2" marL="1371600" algn="l">
              <a:lnSpc>
                <a:spcPct val="100000"/>
              </a:lnSpc>
              <a:spcBef>
                <a:spcPts val="350"/>
              </a:spcBef>
              <a:spcAft>
                <a:spcPts val="0"/>
              </a:spcAft>
              <a:buSzPts val="1800"/>
              <a:buNone/>
              <a:defRPr b="1" sz="1800"/>
            </a:lvl3pPr>
            <a:lvl4pPr indent="-228600" lvl="3" marL="1828800" algn="l">
              <a:lnSpc>
                <a:spcPct val="100000"/>
              </a:lnSpc>
              <a:spcBef>
                <a:spcPts val="350"/>
              </a:spcBef>
              <a:spcAft>
                <a:spcPts val="0"/>
              </a:spcAft>
              <a:buSzPts val="1600"/>
              <a:buNone/>
              <a:defRPr b="1" sz="1600"/>
            </a:lvl4pPr>
            <a:lvl5pPr indent="-228600" lvl="4" marL="2286000" algn="l">
              <a:lnSpc>
                <a:spcPct val="100000"/>
              </a:lnSpc>
              <a:spcBef>
                <a:spcPts val="350"/>
              </a:spcBef>
              <a:spcAft>
                <a:spcPts val="0"/>
              </a:spcAft>
              <a:buSzPts val="1600"/>
              <a:buNone/>
              <a:defRPr b="1" sz="1600"/>
            </a:lvl5pPr>
            <a:lvl6pPr indent="-342900" lvl="5" marL="2743200" algn="l">
              <a:lnSpc>
                <a:spcPct val="100000"/>
              </a:lnSpc>
              <a:spcBef>
                <a:spcPts val="350"/>
              </a:spcBef>
              <a:spcAft>
                <a:spcPts val="0"/>
              </a:spcAft>
              <a:buSzPts val="1800"/>
              <a:buChar char="■"/>
              <a:defRPr/>
            </a:lvl6pPr>
            <a:lvl7pPr indent="-342900" lvl="6" marL="3200400" algn="l">
              <a:lnSpc>
                <a:spcPct val="100000"/>
              </a:lnSpc>
              <a:spcBef>
                <a:spcPts val="350"/>
              </a:spcBef>
              <a:spcAft>
                <a:spcPts val="0"/>
              </a:spcAft>
              <a:buSzPts val="1800"/>
              <a:buChar char="■"/>
              <a:defRPr/>
            </a:lvl7pPr>
            <a:lvl8pPr indent="-342900" lvl="7" marL="3657600" algn="l">
              <a:lnSpc>
                <a:spcPct val="100000"/>
              </a:lnSpc>
              <a:spcBef>
                <a:spcPts val="350"/>
              </a:spcBef>
              <a:spcAft>
                <a:spcPts val="0"/>
              </a:spcAft>
              <a:buSzPts val="1800"/>
              <a:buChar char="■"/>
              <a:defRPr/>
            </a:lvl8pPr>
            <a:lvl9pPr indent="-342900" lvl="8" marL="4114800" algn="l">
              <a:lnSpc>
                <a:spcPct val="100000"/>
              </a:lnSpc>
              <a:spcBef>
                <a:spcPts val="350"/>
              </a:spcBef>
              <a:spcAft>
                <a:spcPts val="0"/>
              </a:spcAft>
              <a:buSzPts val="1800"/>
              <a:buChar char="■"/>
              <a:defRPr/>
            </a:lvl9pPr>
          </a:lstStyle>
          <a:p/>
        </p:txBody>
      </p:sp>
      <p:sp>
        <p:nvSpPr>
          <p:cNvPr id="56" name="Google Shape;56;p31"/>
          <p:cNvSpPr txBox="1"/>
          <p:nvPr>
            <p:ph idx="3" type="body"/>
          </p:nvPr>
        </p:nvSpPr>
        <p:spPr>
          <a:xfrm>
            <a:off x="457200" y="1444294"/>
            <a:ext cx="4040188" cy="3941763"/>
          </a:xfrm>
          <a:prstGeom prst="rect">
            <a:avLst/>
          </a:prstGeom>
          <a:noFill/>
          <a:ln>
            <a:noFill/>
          </a:ln>
        </p:spPr>
        <p:txBody>
          <a:bodyPr anchorCtr="0" anchor="t" bIns="45700" lIns="91425" spcFirstLastPara="1" rIns="91425" wrap="square" tIns="45700">
            <a:normAutofit/>
          </a:bodyPr>
          <a:lstStyle>
            <a:lvl1pPr indent="-332232" lvl="0" marL="457200" algn="l">
              <a:lnSpc>
                <a:spcPct val="100000"/>
              </a:lnSpc>
              <a:spcBef>
                <a:spcPts val="400"/>
              </a:spcBef>
              <a:spcAft>
                <a:spcPts val="0"/>
              </a:spcAft>
              <a:buSzPts val="1632"/>
              <a:buChar char="?"/>
              <a:defRPr sz="2400"/>
            </a:lvl1pPr>
            <a:lvl2pPr indent="-355600" lvl="1" marL="914400" algn="l">
              <a:lnSpc>
                <a:spcPct val="100000"/>
              </a:lnSpc>
              <a:spcBef>
                <a:spcPts val="324"/>
              </a:spcBef>
              <a:spcAft>
                <a:spcPts val="0"/>
              </a:spcAft>
              <a:buSzPts val="2000"/>
              <a:buChar char="◦"/>
              <a:defRPr sz="2000"/>
            </a:lvl2pPr>
            <a:lvl3pPr indent="-342900" lvl="2" marL="1371600" algn="l">
              <a:lnSpc>
                <a:spcPct val="100000"/>
              </a:lnSpc>
              <a:spcBef>
                <a:spcPts val="350"/>
              </a:spcBef>
              <a:spcAft>
                <a:spcPts val="0"/>
              </a:spcAft>
              <a:buSzPts val="1800"/>
              <a:buChar char="●"/>
              <a:defRPr sz="1800"/>
            </a:lvl3pPr>
            <a:lvl4pPr indent="-330200" lvl="3" marL="1828800" algn="l">
              <a:lnSpc>
                <a:spcPct val="100000"/>
              </a:lnSpc>
              <a:spcBef>
                <a:spcPts val="350"/>
              </a:spcBef>
              <a:spcAft>
                <a:spcPts val="0"/>
              </a:spcAft>
              <a:buSzPts val="1600"/>
              <a:buChar char="●"/>
              <a:defRPr sz="1600"/>
            </a:lvl4pPr>
            <a:lvl5pPr indent="-330200" lvl="4" marL="2286000" algn="l">
              <a:lnSpc>
                <a:spcPct val="100000"/>
              </a:lnSpc>
              <a:spcBef>
                <a:spcPts val="350"/>
              </a:spcBef>
              <a:spcAft>
                <a:spcPts val="0"/>
              </a:spcAft>
              <a:buSzPts val="1600"/>
              <a:buChar char="●"/>
              <a:defRPr sz="1600"/>
            </a:lvl5pPr>
            <a:lvl6pPr indent="-342900" lvl="5" marL="2743200" algn="l">
              <a:lnSpc>
                <a:spcPct val="100000"/>
              </a:lnSpc>
              <a:spcBef>
                <a:spcPts val="350"/>
              </a:spcBef>
              <a:spcAft>
                <a:spcPts val="0"/>
              </a:spcAft>
              <a:buSzPts val="1800"/>
              <a:buChar char="■"/>
              <a:defRPr/>
            </a:lvl6pPr>
            <a:lvl7pPr indent="-342900" lvl="6" marL="3200400" algn="l">
              <a:lnSpc>
                <a:spcPct val="100000"/>
              </a:lnSpc>
              <a:spcBef>
                <a:spcPts val="350"/>
              </a:spcBef>
              <a:spcAft>
                <a:spcPts val="0"/>
              </a:spcAft>
              <a:buSzPts val="1800"/>
              <a:buChar char="■"/>
              <a:defRPr/>
            </a:lvl7pPr>
            <a:lvl8pPr indent="-342900" lvl="7" marL="3657600" algn="l">
              <a:lnSpc>
                <a:spcPct val="100000"/>
              </a:lnSpc>
              <a:spcBef>
                <a:spcPts val="350"/>
              </a:spcBef>
              <a:spcAft>
                <a:spcPts val="0"/>
              </a:spcAft>
              <a:buSzPts val="1800"/>
              <a:buChar char="■"/>
              <a:defRPr/>
            </a:lvl8pPr>
            <a:lvl9pPr indent="-342900" lvl="8" marL="4114800" algn="l">
              <a:lnSpc>
                <a:spcPct val="100000"/>
              </a:lnSpc>
              <a:spcBef>
                <a:spcPts val="350"/>
              </a:spcBef>
              <a:spcAft>
                <a:spcPts val="0"/>
              </a:spcAft>
              <a:buSzPts val="1800"/>
              <a:buChar char="■"/>
              <a:defRPr/>
            </a:lvl9pPr>
          </a:lstStyle>
          <a:p/>
        </p:txBody>
      </p:sp>
      <p:sp>
        <p:nvSpPr>
          <p:cNvPr id="57" name="Google Shape;57;p31"/>
          <p:cNvSpPr txBox="1"/>
          <p:nvPr>
            <p:ph idx="4" type="body"/>
          </p:nvPr>
        </p:nvSpPr>
        <p:spPr>
          <a:xfrm>
            <a:off x="4645025" y="1444294"/>
            <a:ext cx="4041775" cy="3941763"/>
          </a:xfrm>
          <a:prstGeom prst="rect">
            <a:avLst/>
          </a:prstGeom>
          <a:noFill/>
          <a:ln>
            <a:noFill/>
          </a:ln>
        </p:spPr>
        <p:txBody>
          <a:bodyPr anchorCtr="0" anchor="t" bIns="45700" lIns="91425" spcFirstLastPara="1" rIns="91425" wrap="square" tIns="45700">
            <a:normAutofit/>
          </a:bodyPr>
          <a:lstStyle>
            <a:lvl1pPr indent="-332232" lvl="0" marL="457200" algn="l">
              <a:lnSpc>
                <a:spcPct val="100000"/>
              </a:lnSpc>
              <a:spcBef>
                <a:spcPts val="0"/>
              </a:spcBef>
              <a:spcAft>
                <a:spcPts val="0"/>
              </a:spcAft>
              <a:buSzPts val="1632"/>
              <a:buChar char="?"/>
              <a:defRPr sz="2400"/>
            </a:lvl1pPr>
            <a:lvl2pPr indent="-355600" lvl="1" marL="914400" algn="l">
              <a:lnSpc>
                <a:spcPct val="100000"/>
              </a:lnSpc>
              <a:spcBef>
                <a:spcPts val="324"/>
              </a:spcBef>
              <a:spcAft>
                <a:spcPts val="0"/>
              </a:spcAft>
              <a:buSzPts val="2000"/>
              <a:buChar char="◦"/>
              <a:defRPr sz="2000"/>
            </a:lvl2pPr>
            <a:lvl3pPr indent="-342900" lvl="2" marL="1371600" algn="l">
              <a:lnSpc>
                <a:spcPct val="100000"/>
              </a:lnSpc>
              <a:spcBef>
                <a:spcPts val="350"/>
              </a:spcBef>
              <a:spcAft>
                <a:spcPts val="0"/>
              </a:spcAft>
              <a:buSzPts val="1800"/>
              <a:buChar char="●"/>
              <a:defRPr sz="1800"/>
            </a:lvl3pPr>
            <a:lvl4pPr indent="-330200" lvl="3" marL="1828800" algn="l">
              <a:lnSpc>
                <a:spcPct val="100000"/>
              </a:lnSpc>
              <a:spcBef>
                <a:spcPts val="350"/>
              </a:spcBef>
              <a:spcAft>
                <a:spcPts val="0"/>
              </a:spcAft>
              <a:buSzPts val="1600"/>
              <a:buChar char="●"/>
              <a:defRPr sz="1600"/>
            </a:lvl4pPr>
            <a:lvl5pPr indent="-330200" lvl="4" marL="2286000" algn="l">
              <a:lnSpc>
                <a:spcPct val="100000"/>
              </a:lnSpc>
              <a:spcBef>
                <a:spcPts val="350"/>
              </a:spcBef>
              <a:spcAft>
                <a:spcPts val="0"/>
              </a:spcAft>
              <a:buSzPts val="1600"/>
              <a:buChar char="●"/>
              <a:defRPr sz="1600"/>
            </a:lvl5pPr>
            <a:lvl6pPr indent="-342900" lvl="5" marL="2743200" algn="l">
              <a:lnSpc>
                <a:spcPct val="100000"/>
              </a:lnSpc>
              <a:spcBef>
                <a:spcPts val="350"/>
              </a:spcBef>
              <a:spcAft>
                <a:spcPts val="0"/>
              </a:spcAft>
              <a:buSzPts val="1800"/>
              <a:buChar char="■"/>
              <a:defRPr/>
            </a:lvl6pPr>
            <a:lvl7pPr indent="-342900" lvl="6" marL="3200400" algn="l">
              <a:lnSpc>
                <a:spcPct val="100000"/>
              </a:lnSpc>
              <a:spcBef>
                <a:spcPts val="350"/>
              </a:spcBef>
              <a:spcAft>
                <a:spcPts val="0"/>
              </a:spcAft>
              <a:buSzPts val="1800"/>
              <a:buChar char="■"/>
              <a:defRPr/>
            </a:lvl7pPr>
            <a:lvl8pPr indent="-342900" lvl="7" marL="3657600" algn="l">
              <a:lnSpc>
                <a:spcPct val="100000"/>
              </a:lnSpc>
              <a:spcBef>
                <a:spcPts val="350"/>
              </a:spcBef>
              <a:spcAft>
                <a:spcPts val="0"/>
              </a:spcAft>
              <a:buSzPts val="1800"/>
              <a:buChar char="■"/>
              <a:defRPr/>
            </a:lvl8pPr>
            <a:lvl9pPr indent="-342900" lvl="8" marL="4114800" algn="l">
              <a:lnSpc>
                <a:spcPct val="100000"/>
              </a:lnSpc>
              <a:spcBef>
                <a:spcPts val="350"/>
              </a:spcBef>
              <a:spcAft>
                <a:spcPts val="0"/>
              </a:spcAft>
              <a:buSzPts val="1800"/>
              <a:buChar char="■"/>
              <a:defRPr/>
            </a:lvl9pPr>
          </a:lstStyle>
          <a:p/>
        </p:txBody>
      </p:sp>
      <p:sp>
        <p:nvSpPr>
          <p:cNvPr id="58" name="Google Shape;58;p31"/>
          <p:cNvSpPr txBox="1"/>
          <p:nvPr>
            <p:ph idx="10" type="dt"/>
          </p:nvPr>
        </p:nvSpPr>
        <p:spPr>
          <a:xfrm>
            <a:off x="6727032" y="6407944"/>
            <a:ext cx="1920240" cy="36576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31"/>
          <p:cNvSpPr txBox="1"/>
          <p:nvPr>
            <p:ph idx="11" type="ftr"/>
          </p:nvPr>
        </p:nvSpPr>
        <p:spPr>
          <a:xfrm>
            <a:off x="4380072" y="6407944"/>
            <a:ext cx="2350681" cy="365125"/>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31"/>
          <p:cNvSpPr txBox="1"/>
          <p:nvPr>
            <p:ph idx="12" type="sldNum"/>
          </p:nvPr>
        </p:nvSpPr>
        <p:spPr>
          <a:xfrm>
            <a:off x="8647272" y="6407944"/>
            <a:ext cx="365760" cy="365125"/>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bg>
      <p:bgPr>
        <a:gradFill>
          <a:gsLst>
            <a:gs pos="0">
              <a:srgbClr val="B1B1B1"/>
            </a:gs>
            <a:gs pos="40000">
              <a:srgbClr val="9E9E9E"/>
            </a:gs>
            <a:gs pos="100000">
              <a:schemeClr val="dk1"/>
            </a:gs>
          </a:gsLst>
          <a:path path="circle">
            <a:fillToRect b="100%" l="100%"/>
          </a:path>
          <a:tileRect r="-100%" t="-100%"/>
        </a:gradFill>
      </p:bgPr>
    </p:bg>
    <p:spTree>
      <p:nvGrpSpPr>
        <p:cNvPr id="61" name="Shape 61"/>
        <p:cNvGrpSpPr/>
        <p:nvPr/>
      </p:nvGrpSpPr>
      <p:grpSpPr>
        <a:xfrm>
          <a:off x="0" y="0"/>
          <a:ext cx="0" cy="0"/>
          <a:chOff x="0" y="0"/>
          <a:chExt cx="0" cy="0"/>
        </a:xfrm>
      </p:grpSpPr>
      <p:sp>
        <p:nvSpPr>
          <p:cNvPr id="62" name="Google Shape;62;p32"/>
          <p:cNvSpPr txBox="1"/>
          <p:nvPr>
            <p:ph idx="10" type="dt"/>
          </p:nvPr>
        </p:nvSpPr>
        <p:spPr>
          <a:xfrm>
            <a:off x="6727032" y="6407944"/>
            <a:ext cx="1920240" cy="36576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32"/>
          <p:cNvSpPr txBox="1"/>
          <p:nvPr>
            <p:ph idx="11" type="ftr"/>
          </p:nvPr>
        </p:nvSpPr>
        <p:spPr>
          <a:xfrm>
            <a:off x="4380072" y="6407944"/>
            <a:ext cx="2350681" cy="365125"/>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32"/>
          <p:cNvSpPr txBox="1"/>
          <p:nvPr>
            <p:ph idx="12" type="sldNum"/>
          </p:nvPr>
        </p:nvSpPr>
        <p:spPr>
          <a:xfrm>
            <a:off x="8647272" y="6407944"/>
            <a:ext cx="365760" cy="365125"/>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9pPr>
          </a:lstStyle>
          <a:p>
            <a:pPr indent="0" lvl="0" marL="0" rtl="0" algn="r">
              <a:spcBef>
                <a:spcPts val="0"/>
              </a:spcBef>
              <a:spcAft>
                <a:spcPts val="0"/>
              </a:spcAft>
              <a:buNone/>
            </a:pPr>
            <a:fld id="{00000000-1234-1234-1234-123412341234}" type="slidenum">
              <a:rPr lang="en-GB"/>
              <a:t>‹#›</a:t>
            </a:fld>
            <a:endParaRPr/>
          </a:p>
        </p:txBody>
      </p:sp>
      <p:sp>
        <p:nvSpPr>
          <p:cNvPr id="65" name="Google Shape;65;p3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lt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6" name="Shape 66"/>
        <p:cNvGrpSpPr/>
        <p:nvPr/>
      </p:nvGrpSpPr>
      <p:grpSpPr>
        <a:xfrm>
          <a:off x="0" y="0"/>
          <a:ext cx="0" cy="0"/>
          <a:chOff x="0" y="0"/>
          <a:chExt cx="0" cy="0"/>
        </a:xfrm>
      </p:grpSpPr>
      <p:sp>
        <p:nvSpPr>
          <p:cNvPr id="67" name="Google Shape;67;p33"/>
          <p:cNvSpPr txBox="1"/>
          <p:nvPr>
            <p:ph idx="10" type="dt"/>
          </p:nvPr>
        </p:nvSpPr>
        <p:spPr>
          <a:xfrm>
            <a:off x="6727032" y="6407944"/>
            <a:ext cx="1920240" cy="36576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33"/>
          <p:cNvSpPr txBox="1"/>
          <p:nvPr>
            <p:ph idx="11" type="ftr"/>
          </p:nvPr>
        </p:nvSpPr>
        <p:spPr>
          <a:xfrm>
            <a:off x="4380072" y="6407944"/>
            <a:ext cx="2350681" cy="365125"/>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 name="Google Shape;69;p33"/>
          <p:cNvSpPr txBox="1"/>
          <p:nvPr>
            <p:ph idx="12" type="sldNum"/>
          </p:nvPr>
        </p:nvSpPr>
        <p:spPr>
          <a:xfrm>
            <a:off x="8647272" y="6407944"/>
            <a:ext cx="365760" cy="365125"/>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showMasterSp="0" type="objTx">
  <p:cSld name="OBJECT_WITH_CAPTION_TEXT">
    <p:bg>
      <p:bgPr>
        <a:blipFill rotWithShape="1">
          <a:blip r:embed="rId2">
            <a:alphaModFix/>
          </a:blip>
          <a:tile algn="tl" flip="none" tx="0" sx="50000" ty="0" sy="50000"/>
        </a:blipFill>
      </p:bgPr>
    </p:bg>
    <p:spTree>
      <p:nvGrpSpPr>
        <p:cNvPr id="70" name="Shape 70"/>
        <p:cNvGrpSpPr/>
        <p:nvPr/>
      </p:nvGrpSpPr>
      <p:grpSpPr>
        <a:xfrm>
          <a:off x="0" y="0"/>
          <a:ext cx="0" cy="0"/>
          <a:chOff x="0" y="0"/>
          <a:chExt cx="0" cy="0"/>
        </a:xfrm>
      </p:grpSpPr>
      <p:sp>
        <p:nvSpPr>
          <p:cNvPr id="71" name="Google Shape;71;p34"/>
          <p:cNvSpPr txBox="1"/>
          <p:nvPr>
            <p:ph type="title"/>
          </p:nvPr>
        </p:nvSpPr>
        <p:spPr>
          <a:xfrm>
            <a:off x="914400" y="4876800"/>
            <a:ext cx="7481776" cy="457200"/>
          </a:xfrm>
          <a:prstGeom prst="rect">
            <a:avLst/>
          </a:prstGeom>
          <a:noFill/>
          <a:ln>
            <a:noFill/>
          </a:ln>
        </p:spPr>
        <p:txBody>
          <a:bodyPr anchorCtr="0" anchor="t" bIns="45700" lIns="91425" spcFirstLastPara="1" rIns="91425" wrap="square" tIns="45700">
            <a:noAutofit/>
          </a:bodyPr>
          <a:lstStyle>
            <a:lvl1pPr lvl="0" algn="r">
              <a:lnSpc>
                <a:spcPct val="100000"/>
              </a:lnSpc>
              <a:spcBef>
                <a:spcPts val="0"/>
              </a:spcBef>
              <a:spcAft>
                <a:spcPts val="0"/>
              </a:spcAft>
              <a:buClr>
                <a:schemeClr val="accent1"/>
              </a:buClr>
              <a:buSzPts val="2500"/>
              <a:buFont typeface="Lucida Sans"/>
              <a:buNone/>
              <a:defRPr b="0" sz="25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34"/>
          <p:cNvSpPr txBox="1"/>
          <p:nvPr>
            <p:ph idx="1" type="body"/>
          </p:nvPr>
        </p:nvSpPr>
        <p:spPr>
          <a:xfrm>
            <a:off x="4419600" y="5355102"/>
            <a:ext cx="3974592" cy="914400"/>
          </a:xfrm>
          <a:prstGeom prst="rect">
            <a:avLst/>
          </a:prstGeom>
          <a:noFill/>
          <a:ln>
            <a:noFill/>
          </a:ln>
        </p:spPr>
        <p:txBody>
          <a:bodyPr anchorCtr="0" anchor="t" bIns="45700" lIns="91425" spcFirstLastPara="1" rIns="91425" wrap="square" tIns="45700">
            <a:normAutofit/>
          </a:bodyPr>
          <a:lstStyle>
            <a:lvl1pPr indent="-228600" lvl="0" marL="457200" algn="r">
              <a:lnSpc>
                <a:spcPct val="100000"/>
              </a:lnSpc>
              <a:spcBef>
                <a:spcPts val="400"/>
              </a:spcBef>
              <a:spcAft>
                <a:spcPts val="0"/>
              </a:spcAft>
              <a:buSzPts val="1088"/>
              <a:buNone/>
              <a:defRPr sz="1600"/>
            </a:lvl1pPr>
            <a:lvl2pPr indent="-228600" lvl="1" marL="914400" algn="l">
              <a:lnSpc>
                <a:spcPct val="100000"/>
              </a:lnSpc>
              <a:spcBef>
                <a:spcPts val="324"/>
              </a:spcBef>
              <a:spcAft>
                <a:spcPts val="0"/>
              </a:spcAft>
              <a:buSzPts val="1200"/>
              <a:buNone/>
              <a:defRPr sz="1200"/>
            </a:lvl2pPr>
            <a:lvl3pPr indent="-228600" lvl="2" marL="1371600" algn="l">
              <a:lnSpc>
                <a:spcPct val="100000"/>
              </a:lnSpc>
              <a:spcBef>
                <a:spcPts val="350"/>
              </a:spcBef>
              <a:spcAft>
                <a:spcPts val="0"/>
              </a:spcAft>
              <a:buSzPts val="1000"/>
              <a:buNone/>
              <a:defRPr sz="1000"/>
            </a:lvl3pPr>
            <a:lvl4pPr indent="-228600" lvl="3" marL="1828800" algn="l">
              <a:lnSpc>
                <a:spcPct val="100000"/>
              </a:lnSpc>
              <a:spcBef>
                <a:spcPts val="350"/>
              </a:spcBef>
              <a:spcAft>
                <a:spcPts val="0"/>
              </a:spcAft>
              <a:buSzPts val="900"/>
              <a:buNone/>
              <a:defRPr sz="900"/>
            </a:lvl4pPr>
            <a:lvl5pPr indent="-228600" lvl="4" marL="2286000" algn="l">
              <a:lnSpc>
                <a:spcPct val="100000"/>
              </a:lnSpc>
              <a:spcBef>
                <a:spcPts val="350"/>
              </a:spcBef>
              <a:spcAft>
                <a:spcPts val="0"/>
              </a:spcAft>
              <a:buSzPts val="900"/>
              <a:buNone/>
              <a:defRPr sz="900"/>
            </a:lvl5pPr>
            <a:lvl6pPr indent="-342900" lvl="5" marL="2743200" algn="l">
              <a:lnSpc>
                <a:spcPct val="100000"/>
              </a:lnSpc>
              <a:spcBef>
                <a:spcPts val="350"/>
              </a:spcBef>
              <a:spcAft>
                <a:spcPts val="0"/>
              </a:spcAft>
              <a:buSzPts val="1800"/>
              <a:buChar char="■"/>
              <a:defRPr/>
            </a:lvl6pPr>
            <a:lvl7pPr indent="-342900" lvl="6" marL="3200400" algn="l">
              <a:lnSpc>
                <a:spcPct val="100000"/>
              </a:lnSpc>
              <a:spcBef>
                <a:spcPts val="350"/>
              </a:spcBef>
              <a:spcAft>
                <a:spcPts val="0"/>
              </a:spcAft>
              <a:buSzPts val="1800"/>
              <a:buChar char="■"/>
              <a:defRPr/>
            </a:lvl7pPr>
            <a:lvl8pPr indent="-342900" lvl="7" marL="3657600" algn="l">
              <a:lnSpc>
                <a:spcPct val="100000"/>
              </a:lnSpc>
              <a:spcBef>
                <a:spcPts val="350"/>
              </a:spcBef>
              <a:spcAft>
                <a:spcPts val="0"/>
              </a:spcAft>
              <a:buSzPts val="1800"/>
              <a:buChar char="■"/>
              <a:defRPr/>
            </a:lvl8pPr>
            <a:lvl9pPr indent="-342900" lvl="8" marL="4114800" algn="l">
              <a:lnSpc>
                <a:spcPct val="100000"/>
              </a:lnSpc>
              <a:spcBef>
                <a:spcPts val="350"/>
              </a:spcBef>
              <a:spcAft>
                <a:spcPts val="0"/>
              </a:spcAft>
              <a:buSzPts val="1800"/>
              <a:buChar char="■"/>
              <a:defRPr/>
            </a:lvl9pPr>
          </a:lstStyle>
          <a:p/>
        </p:txBody>
      </p:sp>
      <p:sp>
        <p:nvSpPr>
          <p:cNvPr id="73" name="Google Shape;73;p34"/>
          <p:cNvSpPr txBox="1"/>
          <p:nvPr>
            <p:ph idx="2" type="body"/>
          </p:nvPr>
        </p:nvSpPr>
        <p:spPr>
          <a:xfrm>
            <a:off x="914400" y="274320"/>
            <a:ext cx="7479792" cy="4572000"/>
          </a:xfrm>
          <a:prstGeom prst="rect">
            <a:avLst/>
          </a:prstGeom>
          <a:noFill/>
          <a:ln>
            <a:noFill/>
          </a:ln>
        </p:spPr>
        <p:txBody>
          <a:bodyPr anchorCtr="0" anchor="t" bIns="45700" lIns="91425" spcFirstLastPara="1" rIns="91425" wrap="square" tIns="45700">
            <a:normAutofit/>
          </a:bodyPr>
          <a:lstStyle>
            <a:lvl1pPr indent="-366776" lvl="0" marL="457200" algn="l">
              <a:lnSpc>
                <a:spcPct val="100000"/>
              </a:lnSpc>
              <a:spcBef>
                <a:spcPts val="400"/>
              </a:spcBef>
              <a:spcAft>
                <a:spcPts val="0"/>
              </a:spcAft>
              <a:buSzPts val="2176"/>
              <a:buChar char="?"/>
              <a:defRPr sz="3200"/>
            </a:lvl1pPr>
            <a:lvl2pPr indent="-406400" lvl="1" marL="914400" algn="l">
              <a:lnSpc>
                <a:spcPct val="100000"/>
              </a:lnSpc>
              <a:spcBef>
                <a:spcPts val="324"/>
              </a:spcBef>
              <a:spcAft>
                <a:spcPts val="0"/>
              </a:spcAft>
              <a:buSzPts val="2800"/>
              <a:buChar char="◦"/>
              <a:defRPr sz="2800"/>
            </a:lvl2pPr>
            <a:lvl3pPr indent="-381000" lvl="2" marL="1371600" algn="l">
              <a:lnSpc>
                <a:spcPct val="100000"/>
              </a:lnSpc>
              <a:spcBef>
                <a:spcPts val="350"/>
              </a:spcBef>
              <a:spcAft>
                <a:spcPts val="0"/>
              </a:spcAft>
              <a:buSzPts val="2400"/>
              <a:buChar char="●"/>
              <a:defRPr sz="2400"/>
            </a:lvl3pPr>
            <a:lvl4pPr indent="-355600" lvl="3" marL="1828800" algn="l">
              <a:lnSpc>
                <a:spcPct val="100000"/>
              </a:lnSpc>
              <a:spcBef>
                <a:spcPts val="350"/>
              </a:spcBef>
              <a:spcAft>
                <a:spcPts val="0"/>
              </a:spcAft>
              <a:buSzPts val="2000"/>
              <a:buChar char="●"/>
              <a:defRPr sz="2000"/>
            </a:lvl4pPr>
            <a:lvl5pPr indent="-355600" lvl="4" marL="2286000" algn="l">
              <a:lnSpc>
                <a:spcPct val="100000"/>
              </a:lnSpc>
              <a:spcBef>
                <a:spcPts val="350"/>
              </a:spcBef>
              <a:spcAft>
                <a:spcPts val="0"/>
              </a:spcAft>
              <a:buSzPts val="2000"/>
              <a:buChar char="●"/>
              <a:defRPr sz="2000"/>
            </a:lvl5pPr>
            <a:lvl6pPr indent="-342900" lvl="5" marL="2743200" algn="l">
              <a:lnSpc>
                <a:spcPct val="100000"/>
              </a:lnSpc>
              <a:spcBef>
                <a:spcPts val="350"/>
              </a:spcBef>
              <a:spcAft>
                <a:spcPts val="0"/>
              </a:spcAft>
              <a:buSzPts val="1800"/>
              <a:buChar char="■"/>
              <a:defRPr/>
            </a:lvl6pPr>
            <a:lvl7pPr indent="-342900" lvl="6" marL="3200400" algn="l">
              <a:lnSpc>
                <a:spcPct val="100000"/>
              </a:lnSpc>
              <a:spcBef>
                <a:spcPts val="350"/>
              </a:spcBef>
              <a:spcAft>
                <a:spcPts val="0"/>
              </a:spcAft>
              <a:buSzPts val="1800"/>
              <a:buChar char="■"/>
              <a:defRPr/>
            </a:lvl7pPr>
            <a:lvl8pPr indent="-342900" lvl="7" marL="3657600" algn="l">
              <a:lnSpc>
                <a:spcPct val="100000"/>
              </a:lnSpc>
              <a:spcBef>
                <a:spcPts val="350"/>
              </a:spcBef>
              <a:spcAft>
                <a:spcPts val="0"/>
              </a:spcAft>
              <a:buSzPts val="1800"/>
              <a:buChar char="■"/>
              <a:defRPr/>
            </a:lvl8pPr>
            <a:lvl9pPr indent="-342900" lvl="8" marL="4114800" algn="l">
              <a:lnSpc>
                <a:spcPct val="100000"/>
              </a:lnSpc>
              <a:spcBef>
                <a:spcPts val="350"/>
              </a:spcBef>
              <a:spcAft>
                <a:spcPts val="0"/>
              </a:spcAft>
              <a:buSzPts val="1800"/>
              <a:buChar char="■"/>
              <a:defRPr/>
            </a:lvl9pPr>
          </a:lstStyle>
          <a:p/>
        </p:txBody>
      </p:sp>
      <p:sp>
        <p:nvSpPr>
          <p:cNvPr id="74" name="Google Shape;74;p34"/>
          <p:cNvSpPr txBox="1"/>
          <p:nvPr>
            <p:ph idx="10" type="dt"/>
          </p:nvPr>
        </p:nvSpPr>
        <p:spPr>
          <a:xfrm>
            <a:off x="6727032" y="6407944"/>
            <a:ext cx="1920240" cy="36576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5" name="Google Shape;75;p34"/>
          <p:cNvSpPr txBox="1"/>
          <p:nvPr>
            <p:ph idx="11" type="ftr"/>
          </p:nvPr>
        </p:nvSpPr>
        <p:spPr>
          <a:xfrm>
            <a:off x="4380072" y="6407944"/>
            <a:ext cx="2350681" cy="365125"/>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34"/>
          <p:cNvSpPr txBox="1"/>
          <p:nvPr>
            <p:ph idx="12" type="sldNum"/>
          </p:nvPr>
        </p:nvSpPr>
        <p:spPr>
          <a:xfrm>
            <a:off x="8647272" y="6407944"/>
            <a:ext cx="365760" cy="365125"/>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showMasterSp="0" type="picTx">
  <p:cSld name="PICTURE_WITH_CAPTION_TEXT">
    <p:bg>
      <p:bgPr>
        <a:gradFill>
          <a:gsLst>
            <a:gs pos="0">
              <a:srgbClr val="B1B1B1"/>
            </a:gs>
            <a:gs pos="40000">
              <a:srgbClr val="9E9E9E"/>
            </a:gs>
            <a:gs pos="100000">
              <a:schemeClr val="dk1"/>
            </a:gs>
          </a:gsLst>
          <a:path path="circle">
            <a:fillToRect b="100%" l="100%"/>
          </a:path>
          <a:tileRect r="-100%" t="-100%"/>
        </a:gradFill>
      </p:bgPr>
    </p:bg>
    <p:spTree>
      <p:nvGrpSpPr>
        <p:cNvPr id="77" name="Shape 77"/>
        <p:cNvGrpSpPr/>
        <p:nvPr/>
      </p:nvGrpSpPr>
      <p:grpSpPr>
        <a:xfrm>
          <a:off x="0" y="0"/>
          <a:ext cx="0" cy="0"/>
          <a:chOff x="0" y="0"/>
          <a:chExt cx="0" cy="0"/>
        </a:xfrm>
      </p:grpSpPr>
      <p:sp>
        <p:nvSpPr>
          <p:cNvPr id="78" name="Google Shape;78;p35"/>
          <p:cNvSpPr txBox="1"/>
          <p:nvPr>
            <p:ph idx="1" type="body"/>
          </p:nvPr>
        </p:nvSpPr>
        <p:spPr>
          <a:xfrm>
            <a:off x="1141232" y="5443402"/>
            <a:ext cx="7162800" cy="648232"/>
          </a:xfrm>
          <a:prstGeom prst="rect">
            <a:avLst/>
          </a:prstGeom>
          <a:noFill/>
          <a:ln>
            <a:noFill/>
          </a:ln>
        </p:spPr>
        <p:txBody>
          <a:bodyPr anchorCtr="0" anchor="t" bIns="45700" lIns="91425" spcFirstLastPara="1" rIns="91425" wrap="square" tIns="0">
            <a:normAutofit/>
          </a:bodyPr>
          <a:lstStyle>
            <a:lvl1pPr indent="-228600" lvl="0" marL="457200" marR="18288" algn="r">
              <a:lnSpc>
                <a:spcPct val="100000"/>
              </a:lnSpc>
              <a:spcBef>
                <a:spcPts val="400"/>
              </a:spcBef>
              <a:spcAft>
                <a:spcPts val="0"/>
              </a:spcAft>
              <a:buSzPts val="952"/>
              <a:buNone/>
              <a:defRPr sz="1400"/>
            </a:lvl1pPr>
            <a:lvl2pPr indent="-304800" lvl="1" marL="914400" algn="l">
              <a:lnSpc>
                <a:spcPct val="100000"/>
              </a:lnSpc>
              <a:spcBef>
                <a:spcPts val="324"/>
              </a:spcBef>
              <a:spcAft>
                <a:spcPts val="0"/>
              </a:spcAft>
              <a:buSzPts val="1200"/>
              <a:buChar char="◦"/>
              <a:defRPr sz="1200"/>
            </a:lvl2pPr>
            <a:lvl3pPr indent="-292100" lvl="2" marL="1371600" algn="l">
              <a:lnSpc>
                <a:spcPct val="100000"/>
              </a:lnSpc>
              <a:spcBef>
                <a:spcPts val="350"/>
              </a:spcBef>
              <a:spcAft>
                <a:spcPts val="0"/>
              </a:spcAft>
              <a:buSzPts val="1000"/>
              <a:buChar char="●"/>
              <a:defRPr sz="1000"/>
            </a:lvl3pPr>
            <a:lvl4pPr indent="-285750" lvl="3" marL="1828800" algn="l">
              <a:lnSpc>
                <a:spcPct val="100000"/>
              </a:lnSpc>
              <a:spcBef>
                <a:spcPts val="350"/>
              </a:spcBef>
              <a:spcAft>
                <a:spcPts val="0"/>
              </a:spcAft>
              <a:buSzPts val="900"/>
              <a:buChar char="●"/>
              <a:defRPr sz="900"/>
            </a:lvl4pPr>
            <a:lvl5pPr indent="-285750" lvl="4" marL="2286000" algn="l">
              <a:lnSpc>
                <a:spcPct val="100000"/>
              </a:lnSpc>
              <a:spcBef>
                <a:spcPts val="350"/>
              </a:spcBef>
              <a:spcAft>
                <a:spcPts val="0"/>
              </a:spcAft>
              <a:buSzPts val="900"/>
              <a:buChar char="●"/>
              <a:defRPr sz="900"/>
            </a:lvl5pPr>
            <a:lvl6pPr indent="-342900" lvl="5" marL="2743200" algn="l">
              <a:lnSpc>
                <a:spcPct val="100000"/>
              </a:lnSpc>
              <a:spcBef>
                <a:spcPts val="350"/>
              </a:spcBef>
              <a:spcAft>
                <a:spcPts val="0"/>
              </a:spcAft>
              <a:buSzPts val="1800"/>
              <a:buChar char="■"/>
              <a:defRPr/>
            </a:lvl6pPr>
            <a:lvl7pPr indent="-342900" lvl="6" marL="3200400" algn="l">
              <a:lnSpc>
                <a:spcPct val="100000"/>
              </a:lnSpc>
              <a:spcBef>
                <a:spcPts val="350"/>
              </a:spcBef>
              <a:spcAft>
                <a:spcPts val="0"/>
              </a:spcAft>
              <a:buSzPts val="1800"/>
              <a:buChar char="■"/>
              <a:defRPr/>
            </a:lvl7pPr>
            <a:lvl8pPr indent="-342900" lvl="7" marL="3657600" algn="l">
              <a:lnSpc>
                <a:spcPct val="100000"/>
              </a:lnSpc>
              <a:spcBef>
                <a:spcPts val="350"/>
              </a:spcBef>
              <a:spcAft>
                <a:spcPts val="0"/>
              </a:spcAft>
              <a:buSzPts val="1800"/>
              <a:buChar char="■"/>
              <a:defRPr/>
            </a:lvl8pPr>
            <a:lvl9pPr indent="-342900" lvl="8" marL="4114800" algn="l">
              <a:lnSpc>
                <a:spcPct val="100000"/>
              </a:lnSpc>
              <a:spcBef>
                <a:spcPts val="350"/>
              </a:spcBef>
              <a:spcAft>
                <a:spcPts val="0"/>
              </a:spcAft>
              <a:buSzPts val="1800"/>
              <a:buChar char="■"/>
              <a:defRPr/>
            </a:lvl9pPr>
          </a:lstStyle>
          <a:p/>
        </p:txBody>
      </p:sp>
      <p:sp>
        <p:nvSpPr>
          <p:cNvPr id="79" name="Google Shape;79;p35"/>
          <p:cNvSpPr/>
          <p:nvPr>
            <p:ph idx="2" type="pic"/>
          </p:nvPr>
        </p:nvSpPr>
        <p:spPr>
          <a:xfrm>
            <a:off x="228600" y="189968"/>
            <a:ext cx="8686800" cy="4389120"/>
          </a:xfrm>
          <a:prstGeom prst="rect">
            <a:avLst/>
          </a:prstGeom>
          <a:solidFill>
            <a:schemeClr val="dk2"/>
          </a:solidFill>
          <a:ln cap="flat" cmpd="sng" w="9525">
            <a:solidFill>
              <a:schemeClr val="dk1"/>
            </a:solidFill>
            <a:prstDash val="solid"/>
            <a:round/>
            <a:headEnd len="sm" w="sm" type="none"/>
            <a:tailEnd len="sm" w="sm" type="none"/>
          </a:ln>
        </p:spPr>
      </p:sp>
      <p:sp>
        <p:nvSpPr>
          <p:cNvPr id="80" name="Google Shape;80;p35"/>
          <p:cNvSpPr txBox="1"/>
          <p:nvPr>
            <p:ph idx="10" type="dt"/>
          </p:nvPr>
        </p:nvSpPr>
        <p:spPr>
          <a:xfrm>
            <a:off x="6727032" y="6407944"/>
            <a:ext cx="1920240" cy="36576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1" name="Google Shape;81;p35"/>
          <p:cNvSpPr txBox="1"/>
          <p:nvPr>
            <p:ph idx="11" type="ftr"/>
          </p:nvPr>
        </p:nvSpPr>
        <p:spPr>
          <a:xfrm>
            <a:off x="4380072" y="6407944"/>
            <a:ext cx="2350681" cy="365125"/>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SzPts val="1400"/>
              <a:buNone/>
              <a:defRPr>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35"/>
          <p:cNvSpPr txBox="1"/>
          <p:nvPr>
            <p:ph idx="12" type="sldNum"/>
          </p:nvPr>
        </p:nvSpPr>
        <p:spPr>
          <a:xfrm>
            <a:off x="8647272" y="6407944"/>
            <a:ext cx="365760" cy="365125"/>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ucida Sans"/>
                <a:ea typeface="Lucida Sans"/>
                <a:cs typeface="Lucida Sans"/>
                <a:sym typeface="Lucida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ucida Sans"/>
                <a:ea typeface="Lucida Sans"/>
                <a:cs typeface="Lucida Sans"/>
                <a:sym typeface="Lucida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ucida Sans"/>
                <a:ea typeface="Lucida Sans"/>
                <a:cs typeface="Lucida Sans"/>
                <a:sym typeface="Lucida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ucida Sans"/>
                <a:ea typeface="Lucida Sans"/>
                <a:cs typeface="Lucida Sans"/>
                <a:sym typeface="Lucida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ucida Sans"/>
                <a:ea typeface="Lucida Sans"/>
                <a:cs typeface="Lucida Sans"/>
                <a:sym typeface="Lucida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ucida Sans"/>
                <a:ea typeface="Lucida Sans"/>
                <a:cs typeface="Lucida Sans"/>
                <a:sym typeface="Lucida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ucida Sans"/>
                <a:ea typeface="Lucida Sans"/>
                <a:cs typeface="Lucida Sans"/>
                <a:sym typeface="Lucida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ucida Sans"/>
                <a:ea typeface="Lucida Sans"/>
                <a:cs typeface="Lucida Sans"/>
                <a:sym typeface="Lucida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ucida Sans"/>
                <a:ea typeface="Lucida Sans"/>
                <a:cs typeface="Lucida Sans"/>
                <a:sym typeface="Lucida Sans"/>
              </a:defRPr>
            </a:lvl9pPr>
          </a:lstStyle>
          <a:p>
            <a:pPr indent="0" lvl="0" marL="0" rtl="0" algn="r">
              <a:spcBef>
                <a:spcPts val="0"/>
              </a:spcBef>
              <a:spcAft>
                <a:spcPts val="0"/>
              </a:spcAft>
              <a:buNone/>
            </a:pPr>
            <a:fld id="{00000000-1234-1234-1234-123412341234}" type="slidenum">
              <a:rPr lang="en-GB"/>
              <a:t>‹#›</a:t>
            </a:fld>
            <a:endParaRPr/>
          </a:p>
        </p:txBody>
      </p:sp>
      <p:sp>
        <p:nvSpPr>
          <p:cNvPr id="83" name="Google Shape;83;p35"/>
          <p:cNvSpPr txBox="1"/>
          <p:nvPr>
            <p:ph type="title"/>
          </p:nvPr>
        </p:nvSpPr>
        <p:spPr>
          <a:xfrm>
            <a:off x="228600" y="4865122"/>
            <a:ext cx="8075432" cy="562672"/>
          </a:xfrm>
          <a:prstGeom prst="rect">
            <a:avLst/>
          </a:prstGeom>
          <a:noFill/>
          <a:ln>
            <a:noFill/>
          </a:ln>
        </p:spPr>
        <p:txBody>
          <a:bodyPr anchorCtr="0" anchor="t" bIns="45700" lIns="91425" spcFirstLastPara="1" rIns="91425" wrap="square" tIns="45700">
            <a:normAutofit/>
          </a:bodyPr>
          <a:lstStyle>
            <a:lvl1pPr lvl="0" marR="0" algn="r">
              <a:lnSpc>
                <a:spcPct val="100000"/>
              </a:lnSpc>
              <a:spcBef>
                <a:spcPts val="0"/>
              </a:spcBef>
              <a:spcAft>
                <a:spcPts val="0"/>
              </a:spcAft>
              <a:buClr>
                <a:schemeClr val="accent1"/>
              </a:buClr>
              <a:buSzPts val="3000"/>
              <a:buFont typeface="Lucida Sans"/>
              <a:buNone/>
              <a:defRPr b="0" sz="30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4" name="Google Shape;84;p35"/>
          <p:cNvSpPr/>
          <p:nvPr/>
        </p:nvSpPr>
        <p:spPr>
          <a:xfrm>
            <a:off x="499273" y="5944936"/>
            <a:ext cx="4940624" cy="921076"/>
          </a:xfrm>
          <a:custGeom>
            <a:rect b="b" l="l" r="r" t="t"/>
            <a:pathLst>
              <a:path extrusionOk="0" h="337" w="7485">
                <a:moveTo>
                  <a:pt x="0" y="2"/>
                </a:moveTo>
                <a:lnTo>
                  <a:pt x="7485" y="337"/>
                </a:lnTo>
                <a:lnTo>
                  <a:pt x="5558" y="337"/>
                </a:lnTo>
                <a:lnTo>
                  <a:pt x="1" y="0"/>
                </a:lnTo>
              </a:path>
            </a:pathLst>
          </a:custGeom>
          <a:solidFill>
            <a:srgbClr val="C0E6A3">
              <a:alpha val="40000"/>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Lucida Sans"/>
              <a:ea typeface="Lucida Sans"/>
              <a:cs typeface="Lucida Sans"/>
              <a:sym typeface="Lucida Sans"/>
            </a:endParaRPr>
          </a:p>
        </p:txBody>
      </p:sp>
      <p:sp>
        <p:nvSpPr>
          <p:cNvPr id="85" name="Google Shape;85;p35"/>
          <p:cNvSpPr/>
          <p:nvPr/>
        </p:nvSpPr>
        <p:spPr>
          <a:xfrm>
            <a:off x="485717" y="5939011"/>
            <a:ext cx="3690451" cy="933450"/>
          </a:xfrm>
          <a:custGeom>
            <a:rect b="b" l="l" r="r" t="t"/>
            <a:pathLst>
              <a:path extrusionOk="0" h="588" w="5591">
                <a:moveTo>
                  <a:pt x="0" y="0"/>
                </a:moveTo>
                <a:lnTo>
                  <a:pt x="5591" y="585"/>
                </a:lnTo>
                <a:lnTo>
                  <a:pt x="4415" y="588"/>
                </a:lnTo>
                <a:lnTo>
                  <a:pt x="12" y="4"/>
                </a:lnTo>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Lucida Sans"/>
              <a:ea typeface="Lucida Sans"/>
              <a:cs typeface="Lucida Sans"/>
              <a:sym typeface="Lucida Sans"/>
            </a:endParaRPr>
          </a:p>
        </p:txBody>
      </p:sp>
      <p:sp>
        <p:nvSpPr>
          <p:cNvPr id="86" name="Google Shape;86;p35"/>
          <p:cNvSpPr/>
          <p:nvPr/>
        </p:nvSpPr>
        <p:spPr>
          <a:xfrm>
            <a:off x="-6042" y="5791253"/>
            <a:ext cx="3402314" cy="1080868"/>
          </a:xfrm>
          <a:prstGeom prst="rtTriangle">
            <a:avLst/>
          </a:prstGeom>
          <a:blipFill rotWithShape="1">
            <a:blip r:embed="rId2">
              <a:alphaModFix amt="50000"/>
            </a:blip>
            <a:tile algn="t" flip="none" tx="0" sx="50000" ty="0" sy="50000"/>
          </a:blip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Lucida Sans"/>
              <a:ea typeface="Lucida Sans"/>
              <a:cs typeface="Lucida Sans"/>
              <a:sym typeface="Lucida Sans"/>
            </a:endParaRPr>
          </a:p>
        </p:txBody>
      </p:sp>
      <p:cxnSp>
        <p:nvCxnSpPr>
          <p:cNvPr id="87" name="Google Shape;87;p35"/>
          <p:cNvCxnSpPr/>
          <p:nvPr/>
        </p:nvCxnSpPr>
        <p:spPr>
          <a:xfrm>
            <a:off x="-9237" y="5787738"/>
            <a:ext cx="3405509" cy="1084383"/>
          </a:xfrm>
          <a:prstGeom prst="straightConnector1">
            <a:avLst/>
          </a:prstGeom>
          <a:noFill/>
          <a:ln cap="flat" cmpd="sng" w="12050">
            <a:solidFill>
              <a:srgbClr val="BAE29B"/>
            </a:solidFill>
            <a:prstDash val="solid"/>
            <a:miter lim="800000"/>
            <a:headEnd len="sm" w="sm" type="none"/>
            <a:tailEnd len="sm" w="sm" type="none"/>
          </a:ln>
        </p:spPr>
      </p:cxnSp>
      <p:sp>
        <p:nvSpPr>
          <p:cNvPr id="88" name="Google Shape;88;p35"/>
          <p:cNvSpPr/>
          <p:nvPr/>
        </p:nvSpPr>
        <p:spPr>
          <a:xfrm>
            <a:off x="8664112" y="4988440"/>
            <a:ext cx="182880" cy="228600"/>
          </a:xfrm>
          <a:prstGeom prst="chevron">
            <a:avLst>
              <a:gd fmla="val 50000" name="adj"/>
            </a:avLst>
          </a:prstGeom>
          <a:gradFill>
            <a:gsLst>
              <a:gs pos="0">
                <a:srgbClr val="73B032"/>
              </a:gs>
              <a:gs pos="72000">
                <a:srgbClr val="A0E75F"/>
              </a:gs>
              <a:gs pos="100000">
                <a:srgbClr val="B2E985"/>
              </a:gs>
            </a:gsLst>
            <a:lin ang="16200000" scaled="0"/>
          </a:gradFill>
          <a:ln cap="rnd" cmpd="sng" w="9525">
            <a:solidFill>
              <a:srgbClr val="6A973A"/>
            </a:solidFill>
            <a:prstDash val="solid"/>
            <a:round/>
            <a:headEnd len="sm" w="sm" type="none"/>
            <a:tailEnd len="sm" w="sm" type="none"/>
          </a:ln>
          <a:effectLst>
            <a:outerShdw blurRad="50800" dir="5400000" dist="25400">
              <a:srgbClr val="000000">
                <a:alpha val="44705"/>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Lucida Sans"/>
              <a:ea typeface="Lucida Sans"/>
              <a:cs typeface="Lucida Sans"/>
              <a:sym typeface="Lucida Sans"/>
            </a:endParaRPr>
          </a:p>
        </p:txBody>
      </p:sp>
      <p:sp>
        <p:nvSpPr>
          <p:cNvPr id="89" name="Google Shape;89;p35"/>
          <p:cNvSpPr/>
          <p:nvPr/>
        </p:nvSpPr>
        <p:spPr>
          <a:xfrm>
            <a:off x="8477696" y="4988440"/>
            <a:ext cx="182880" cy="228600"/>
          </a:xfrm>
          <a:prstGeom prst="chevron">
            <a:avLst>
              <a:gd fmla="val 50000" name="adj"/>
            </a:avLst>
          </a:prstGeom>
          <a:gradFill>
            <a:gsLst>
              <a:gs pos="0">
                <a:srgbClr val="73B032"/>
              </a:gs>
              <a:gs pos="72000">
                <a:srgbClr val="A0E75F"/>
              </a:gs>
              <a:gs pos="100000">
                <a:srgbClr val="B2E985"/>
              </a:gs>
            </a:gsLst>
            <a:lin ang="16200000" scaled="0"/>
          </a:gradFill>
          <a:ln cap="rnd" cmpd="sng" w="9525">
            <a:solidFill>
              <a:srgbClr val="6A973A"/>
            </a:solidFill>
            <a:prstDash val="solid"/>
            <a:round/>
            <a:headEnd len="sm" w="sm" type="none"/>
            <a:tailEnd len="sm" w="sm" type="none"/>
          </a:ln>
          <a:effectLst>
            <a:outerShdw blurRad="50800" dir="5400000" dist="25400">
              <a:srgbClr val="000000">
                <a:alpha val="44705"/>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Lucida Sans"/>
              <a:ea typeface="Lucida Sans"/>
              <a:cs typeface="Lucida Sans"/>
              <a:sym typeface="Lucida Sans"/>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1.xml"/><Relationship Id="rId1" Type="http://schemas.openxmlformats.org/officeDocument/2006/relationships/image" Target="../media/image4.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26"/>
          <p:cNvSpPr/>
          <p:nvPr/>
        </p:nvSpPr>
        <p:spPr>
          <a:xfrm>
            <a:off x="499273" y="5944936"/>
            <a:ext cx="4940624" cy="921076"/>
          </a:xfrm>
          <a:custGeom>
            <a:rect b="b" l="l" r="r" t="t"/>
            <a:pathLst>
              <a:path extrusionOk="0" h="337" w="7485">
                <a:moveTo>
                  <a:pt x="0" y="2"/>
                </a:moveTo>
                <a:lnTo>
                  <a:pt x="7485" y="337"/>
                </a:lnTo>
                <a:lnTo>
                  <a:pt x="5558" y="337"/>
                </a:lnTo>
                <a:lnTo>
                  <a:pt x="1" y="0"/>
                </a:lnTo>
              </a:path>
            </a:pathLst>
          </a:custGeom>
          <a:solidFill>
            <a:srgbClr val="C0E6A3">
              <a:alpha val="40000"/>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Lucida Sans"/>
              <a:ea typeface="Lucida Sans"/>
              <a:cs typeface="Lucida Sans"/>
              <a:sym typeface="Lucida Sans"/>
            </a:endParaRPr>
          </a:p>
        </p:txBody>
      </p:sp>
      <p:sp>
        <p:nvSpPr>
          <p:cNvPr id="11" name="Google Shape;11;p26"/>
          <p:cNvSpPr/>
          <p:nvPr/>
        </p:nvSpPr>
        <p:spPr>
          <a:xfrm>
            <a:off x="485717" y="5939011"/>
            <a:ext cx="3690451" cy="933450"/>
          </a:xfrm>
          <a:custGeom>
            <a:rect b="b" l="l" r="r" t="t"/>
            <a:pathLst>
              <a:path extrusionOk="0" h="588" w="5591">
                <a:moveTo>
                  <a:pt x="0" y="0"/>
                </a:moveTo>
                <a:lnTo>
                  <a:pt x="5591" y="585"/>
                </a:lnTo>
                <a:lnTo>
                  <a:pt x="4415" y="588"/>
                </a:lnTo>
                <a:lnTo>
                  <a:pt x="12" y="4"/>
                </a:lnTo>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Lucida Sans"/>
              <a:ea typeface="Lucida Sans"/>
              <a:cs typeface="Lucida Sans"/>
              <a:sym typeface="Lucida Sans"/>
            </a:endParaRPr>
          </a:p>
        </p:txBody>
      </p:sp>
      <p:sp>
        <p:nvSpPr>
          <p:cNvPr id="12" name="Google Shape;12;p26"/>
          <p:cNvSpPr/>
          <p:nvPr/>
        </p:nvSpPr>
        <p:spPr>
          <a:xfrm>
            <a:off x="-6042" y="5791253"/>
            <a:ext cx="3402314" cy="1080868"/>
          </a:xfrm>
          <a:prstGeom prst="rtTriangle">
            <a:avLst/>
          </a:prstGeom>
          <a:blipFill rotWithShape="1">
            <a:blip r:embed="rId1">
              <a:alphaModFix amt="50000"/>
            </a:blip>
            <a:tile algn="t" flip="none" tx="0" sx="50000" ty="0" sy="50000"/>
          </a:blip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Lucida Sans"/>
              <a:ea typeface="Lucida Sans"/>
              <a:cs typeface="Lucida Sans"/>
              <a:sym typeface="Lucida Sans"/>
            </a:endParaRPr>
          </a:p>
        </p:txBody>
      </p:sp>
      <p:cxnSp>
        <p:nvCxnSpPr>
          <p:cNvPr id="13" name="Google Shape;13;p26"/>
          <p:cNvCxnSpPr/>
          <p:nvPr/>
        </p:nvCxnSpPr>
        <p:spPr>
          <a:xfrm>
            <a:off x="-9237" y="5787738"/>
            <a:ext cx="3405509" cy="1084383"/>
          </a:xfrm>
          <a:prstGeom prst="straightConnector1">
            <a:avLst/>
          </a:prstGeom>
          <a:noFill/>
          <a:ln cap="flat" cmpd="sng" w="12050">
            <a:solidFill>
              <a:srgbClr val="BAE29B"/>
            </a:solidFill>
            <a:prstDash val="solid"/>
            <a:miter lim="800000"/>
            <a:headEnd len="sm" w="sm" type="none"/>
            <a:tailEnd len="sm" w="sm" type="none"/>
          </a:ln>
        </p:spPr>
      </p:cxnSp>
      <p:sp>
        <p:nvSpPr>
          <p:cNvPr id="14" name="Google Shape;14;p2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l">
              <a:lnSpc>
                <a:spcPct val="100000"/>
              </a:lnSpc>
              <a:spcBef>
                <a:spcPts val="0"/>
              </a:spcBef>
              <a:spcAft>
                <a:spcPts val="0"/>
              </a:spcAft>
              <a:buClr>
                <a:schemeClr val="dk2"/>
              </a:buClr>
              <a:buSzPts val="4100"/>
              <a:buFont typeface="Lucida Sans"/>
              <a:buNone/>
              <a:defRPr b="1" i="0" sz="4100" u="none" cap="none" strike="noStrike">
                <a:solidFill>
                  <a:schemeClr val="dk2"/>
                </a:solidFill>
                <a:latin typeface="Lucida Sans"/>
                <a:ea typeface="Lucida Sans"/>
                <a:cs typeface="Lucida Sans"/>
                <a:sym typeface="Lucida Sa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5" name="Google Shape;15;p26"/>
          <p:cNvSpPr txBox="1"/>
          <p:nvPr>
            <p:ph idx="1" type="body"/>
          </p:nvPr>
        </p:nvSpPr>
        <p:spPr>
          <a:xfrm>
            <a:off x="457200" y="1481328"/>
            <a:ext cx="8229600" cy="4525963"/>
          </a:xfrm>
          <a:prstGeom prst="rect">
            <a:avLst/>
          </a:prstGeom>
          <a:noFill/>
          <a:ln>
            <a:noFill/>
          </a:ln>
        </p:spPr>
        <p:txBody>
          <a:bodyPr anchorCtr="0" anchor="t" bIns="45700" lIns="91425" spcFirstLastPara="1" rIns="91425" wrap="square" tIns="45700">
            <a:normAutofit/>
          </a:bodyPr>
          <a:lstStyle>
            <a:lvl1pPr indent="-345186" lvl="0" marL="457200" marR="0" rtl="0" algn="l">
              <a:lnSpc>
                <a:spcPct val="100000"/>
              </a:lnSpc>
              <a:spcBef>
                <a:spcPts val="400"/>
              </a:spcBef>
              <a:spcAft>
                <a:spcPts val="0"/>
              </a:spcAft>
              <a:buClr>
                <a:schemeClr val="accent1"/>
              </a:buClr>
              <a:buSzPts val="1836"/>
              <a:buFont typeface="Noto Sans Symbols"/>
              <a:buChar char="🞂"/>
              <a:defRPr b="0" i="0" sz="2700" u="none" cap="none" strike="noStrike">
                <a:solidFill>
                  <a:schemeClr val="dk1"/>
                </a:solidFill>
                <a:latin typeface="Lucida Sans"/>
                <a:ea typeface="Lucida Sans"/>
                <a:cs typeface="Lucida Sans"/>
                <a:sym typeface="Lucida Sans"/>
              </a:defRPr>
            </a:lvl1pPr>
            <a:lvl2pPr indent="-374650" lvl="1" marL="914400" marR="0" rtl="0" algn="l">
              <a:lnSpc>
                <a:spcPct val="100000"/>
              </a:lnSpc>
              <a:spcBef>
                <a:spcPts val="324"/>
              </a:spcBef>
              <a:spcAft>
                <a:spcPts val="0"/>
              </a:spcAft>
              <a:buClr>
                <a:schemeClr val="accent1"/>
              </a:buClr>
              <a:buSzPts val="2300"/>
              <a:buFont typeface="Verdana"/>
              <a:buChar char="◦"/>
              <a:defRPr b="0" i="0" sz="2300" u="none" cap="none" strike="noStrike">
                <a:solidFill>
                  <a:schemeClr val="dk1"/>
                </a:solidFill>
                <a:latin typeface="Lucida Sans"/>
                <a:ea typeface="Lucida Sans"/>
                <a:cs typeface="Lucida Sans"/>
                <a:sym typeface="Lucida Sans"/>
              </a:defRPr>
            </a:lvl2pPr>
            <a:lvl3pPr indent="-361950" lvl="2" marL="1371600" marR="0" rtl="0" algn="l">
              <a:lnSpc>
                <a:spcPct val="100000"/>
              </a:lnSpc>
              <a:spcBef>
                <a:spcPts val="350"/>
              </a:spcBef>
              <a:spcAft>
                <a:spcPts val="0"/>
              </a:spcAft>
              <a:buClr>
                <a:schemeClr val="accent2"/>
              </a:buClr>
              <a:buSzPts val="2100"/>
              <a:buFont typeface="Noto Sans Symbols"/>
              <a:buChar char="●"/>
              <a:defRPr b="0" i="0" sz="2100" u="none" cap="none" strike="noStrike">
                <a:solidFill>
                  <a:schemeClr val="dk1"/>
                </a:solidFill>
                <a:latin typeface="Lucida Sans"/>
                <a:ea typeface="Lucida Sans"/>
                <a:cs typeface="Lucida Sans"/>
                <a:sym typeface="Lucida Sans"/>
              </a:defRPr>
            </a:lvl3pPr>
            <a:lvl4pPr indent="-349250" lvl="3" marL="1828800" marR="0" rtl="0" algn="l">
              <a:lnSpc>
                <a:spcPct val="100000"/>
              </a:lnSpc>
              <a:spcBef>
                <a:spcPts val="350"/>
              </a:spcBef>
              <a:spcAft>
                <a:spcPts val="0"/>
              </a:spcAft>
              <a:buClr>
                <a:schemeClr val="accent2"/>
              </a:buClr>
              <a:buSzPts val="1900"/>
              <a:buFont typeface="Noto Sans Symbols"/>
              <a:buChar char="●"/>
              <a:defRPr b="0" i="0" sz="1900" u="none" cap="none" strike="noStrike">
                <a:solidFill>
                  <a:schemeClr val="dk1"/>
                </a:solidFill>
                <a:latin typeface="Lucida Sans"/>
                <a:ea typeface="Lucida Sans"/>
                <a:cs typeface="Lucida Sans"/>
                <a:sym typeface="Lucida Sans"/>
              </a:defRPr>
            </a:lvl4pPr>
            <a:lvl5pPr indent="-342900" lvl="4" marL="2286000" marR="0" rtl="0" algn="l">
              <a:lnSpc>
                <a:spcPct val="100000"/>
              </a:lnSpc>
              <a:spcBef>
                <a:spcPts val="350"/>
              </a:spcBef>
              <a:spcAft>
                <a:spcPts val="0"/>
              </a:spcAft>
              <a:buClr>
                <a:schemeClr val="accent2"/>
              </a:buClr>
              <a:buSzPts val="1800"/>
              <a:buFont typeface="Noto Sans Symbols"/>
              <a:buChar char="●"/>
              <a:defRPr b="0" i="0" sz="1800" u="none" cap="none" strike="noStrike">
                <a:solidFill>
                  <a:schemeClr val="dk1"/>
                </a:solidFill>
                <a:latin typeface="Lucida Sans"/>
                <a:ea typeface="Lucida Sans"/>
                <a:cs typeface="Lucida Sans"/>
                <a:sym typeface="Lucida Sans"/>
              </a:defRPr>
            </a:lvl5pPr>
            <a:lvl6pPr indent="-342900" lvl="5" marL="2743200" marR="0" rtl="0" algn="l">
              <a:lnSpc>
                <a:spcPct val="100000"/>
              </a:lnSpc>
              <a:spcBef>
                <a:spcPts val="350"/>
              </a:spcBef>
              <a:spcAft>
                <a:spcPts val="0"/>
              </a:spcAft>
              <a:buClr>
                <a:schemeClr val="accent3"/>
              </a:buClr>
              <a:buSzPts val="1800"/>
              <a:buFont typeface="Noto Sans Symbols"/>
              <a:buChar char="■"/>
              <a:defRPr b="0" i="0" sz="1800" u="none" cap="none" strike="noStrike">
                <a:solidFill>
                  <a:schemeClr val="dk1"/>
                </a:solidFill>
                <a:latin typeface="Lucida Sans"/>
                <a:ea typeface="Lucida Sans"/>
                <a:cs typeface="Lucida Sans"/>
                <a:sym typeface="Lucida Sans"/>
              </a:defRPr>
            </a:lvl6pPr>
            <a:lvl7pPr indent="-330200" lvl="6" marL="3200400" marR="0" rtl="0" algn="l">
              <a:lnSpc>
                <a:spcPct val="100000"/>
              </a:lnSpc>
              <a:spcBef>
                <a:spcPts val="350"/>
              </a:spcBef>
              <a:spcAft>
                <a:spcPts val="0"/>
              </a:spcAft>
              <a:buClr>
                <a:schemeClr val="accent3"/>
              </a:buClr>
              <a:buSzPts val="1600"/>
              <a:buFont typeface="Noto Sans Symbols"/>
              <a:buChar char="■"/>
              <a:defRPr b="0" i="0" sz="1600" u="none" cap="none" strike="noStrike">
                <a:solidFill>
                  <a:schemeClr val="dk1"/>
                </a:solidFill>
                <a:latin typeface="Lucida Sans"/>
                <a:ea typeface="Lucida Sans"/>
                <a:cs typeface="Lucida Sans"/>
                <a:sym typeface="Lucida Sans"/>
              </a:defRPr>
            </a:lvl7pPr>
            <a:lvl8pPr indent="-330200" lvl="7" marL="3657600" marR="0" rtl="0" algn="l">
              <a:lnSpc>
                <a:spcPct val="100000"/>
              </a:lnSpc>
              <a:spcBef>
                <a:spcPts val="350"/>
              </a:spcBef>
              <a:spcAft>
                <a:spcPts val="0"/>
              </a:spcAft>
              <a:buClr>
                <a:schemeClr val="accent3"/>
              </a:buClr>
              <a:buSzPts val="1600"/>
              <a:buFont typeface="Noto Sans Symbols"/>
              <a:buChar char="■"/>
              <a:defRPr b="0" i="0" sz="1600" u="none" cap="none" strike="noStrike">
                <a:solidFill>
                  <a:schemeClr val="dk1"/>
                </a:solidFill>
                <a:latin typeface="Lucida Sans"/>
                <a:ea typeface="Lucida Sans"/>
                <a:cs typeface="Lucida Sans"/>
                <a:sym typeface="Lucida Sans"/>
              </a:defRPr>
            </a:lvl8pPr>
            <a:lvl9pPr indent="-330200" lvl="8" marL="4114800" marR="0" rtl="0" algn="l">
              <a:lnSpc>
                <a:spcPct val="100000"/>
              </a:lnSpc>
              <a:spcBef>
                <a:spcPts val="350"/>
              </a:spcBef>
              <a:spcAft>
                <a:spcPts val="0"/>
              </a:spcAft>
              <a:buClr>
                <a:schemeClr val="accent3"/>
              </a:buClr>
              <a:buSzPts val="1600"/>
              <a:buFont typeface="Noto Sans Symbols"/>
              <a:buChar char="■"/>
              <a:defRPr b="0" i="0" sz="1600" u="none" cap="none" strike="noStrike">
                <a:solidFill>
                  <a:schemeClr val="dk1"/>
                </a:solidFill>
                <a:latin typeface="Lucida Sans"/>
                <a:ea typeface="Lucida Sans"/>
                <a:cs typeface="Lucida Sans"/>
                <a:sym typeface="Lucida Sans"/>
              </a:defRPr>
            </a:lvl9pPr>
          </a:lstStyle>
          <a:p/>
        </p:txBody>
      </p:sp>
      <p:sp>
        <p:nvSpPr>
          <p:cNvPr id="16" name="Google Shape;16;p26"/>
          <p:cNvSpPr txBox="1"/>
          <p:nvPr>
            <p:ph idx="10" type="dt"/>
          </p:nvPr>
        </p:nvSpPr>
        <p:spPr>
          <a:xfrm>
            <a:off x="6727032" y="6407944"/>
            <a:ext cx="1920240" cy="36576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000" u="none" cap="none" strike="noStrike">
                <a:solidFill>
                  <a:schemeClr val="dk1"/>
                </a:solidFill>
                <a:latin typeface="Lucida Sans"/>
                <a:ea typeface="Lucida Sans"/>
                <a:cs typeface="Lucida Sans"/>
                <a:sym typeface="Lucida Sa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ucida Sans"/>
                <a:ea typeface="Lucida Sans"/>
                <a:cs typeface="Lucida Sans"/>
                <a:sym typeface="Lucida Sans"/>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ucida Sans"/>
                <a:ea typeface="Lucida Sans"/>
                <a:cs typeface="Lucida Sans"/>
                <a:sym typeface="Lucida Sans"/>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ucida Sans"/>
                <a:ea typeface="Lucida Sans"/>
                <a:cs typeface="Lucida Sans"/>
                <a:sym typeface="Lucida Sans"/>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ucida Sans"/>
                <a:ea typeface="Lucida Sans"/>
                <a:cs typeface="Lucida Sans"/>
                <a:sym typeface="Lucida Sans"/>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ucida Sans"/>
                <a:ea typeface="Lucida Sans"/>
                <a:cs typeface="Lucida Sans"/>
                <a:sym typeface="Lucida Sans"/>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ucida Sans"/>
                <a:ea typeface="Lucida Sans"/>
                <a:cs typeface="Lucida Sans"/>
                <a:sym typeface="Lucida Sans"/>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ucida Sans"/>
                <a:ea typeface="Lucida Sans"/>
                <a:cs typeface="Lucida Sans"/>
                <a:sym typeface="Lucida Sans"/>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ucida Sans"/>
                <a:ea typeface="Lucida Sans"/>
                <a:cs typeface="Lucida Sans"/>
                <a:sym typeface="Lucida Sans"/>
              </a:defRPr>
            </a:lvl9pPr>
          </a:lstStyle>
          <a:p/>
        </p:txBody>
      </p:sp>
      <p:sp>
        <p:nvSpPr>
          <p:cNvPr id="17" name="Google Shape;17;p26"/>
          <p:cNvSpPr txBox="1"/>
          <p:nvPr>
            <p:ph idx="11" type="ftr"/>
          </p:nvPr>
        </p:nvSpPr>
        <p:spPr>
          <a:xfrm>
            <a:off x="4380072" y="6407944"/>
            <a:ext cx="2350681" cy="365125"/>
          </a:xfrm>
          <a:prstGeom prst="rect">
            <a:avLst/>
          </a:prstGeom>
          <a:noFill/>
          <a:ln>
            <a:noFill/>
          </a:ln>
        </p:spPr>
        <p:txBody>
          <a:bodyPr anchorCtr="0" anchor="b"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000" u="none" cap="none" strike="noStrike">
                <a:solidFill>
                  <a:schemeClr val="dk1"/>
                </a:solidFill>
                <a:latin typeface="Lucida Sans"/>
                <a:ea typeface="Lucida Sans"/>
                <a:cs typeface="Lucida Sans"/>
                <a:sym typeface="Lucida Sa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ucida Sans"/>
                <a:ea typeface="Lucida Sans"/>
                <a:cs typeface="Lucida Sans"/>
                <a:sym typeface="Lucida Sans"/>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ucida Sans"/>
                <a:ea typeface="Lucida Sans"/>
                <a:cs typeface="Lucida Sans"/>
                <a:sym typeface="Lucida Sans"/>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ucida Sans"/>
                <a:ea typeface="Lucida Sans"/>
                <a:cs typeface="Lucida Sans"/>
                <a:sym typeface="Lucida Sans"/>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ucida Sans"/>
                <a:ea typeface="Lucida Sans"/>
                <a:cs typeface="Lucida Sans"/>
                <a:sym typeface="Lucida Sans"/>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ucida Sans"/>
                <a:ea typeface="Lucida Sans"/>
                <a:cs typeface="Lucida Sans"/>
                <a:sym typeface="Lucida Sans"/>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ucida Sans"/>
                <a:ea typeface="Lucida Sans"/>
                <a:cs typeface="Lucida Sans"/>
                <a:sym typeface="Lucida Sans"/>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ucida Sans"/>
                <a:ea typeface="Lucida Sans"/>
                <a:cs typeface="Lucida Sans"/>
                <a:sym typeface="Lucida Sans"/>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ucida Sans"/>
                <a:ea typeface="Lucida Sans"/>
                <a:cs typeface="Lucida Sans"/>
                <a:sym typeface="Lucida Sans"/>
              </a:defRPr>
            </a:lvl9pPr>
          </a:lstStyle>
          <a:p/>
        </p:txBody>
      </p:sp>
      <p:sp>
        <p:nvSpPr>
          <p:cNvPr id="18" name="Google Shape;18;p26"/>
          <p:cNvSpPr txBox="1"/>
          <p:nvPr>
            <p:ph idx="12" type="sldNum"/>
          </p:nvPr>
        </p:nvSpPr>
        <p:spPr>
          <a:xfrm>
            <a:off x="8647272" y="6407944"/>
            <a:ext cx="365760" cy="365125"/>
          </a:xfrm>
          <a:prstGeom prst="rect">
            <a:avLst/>
          </a:prstGeom>
          <a:noFill/>
          <a:ln>
            <a:noFill/>
          </a:ln>
        </p:spPr>
        <p:txBody>
          <a:bodyPr anchorCtr="0" anchor="b"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ucida Sans"/>
                <a:ea typeface="Lucida Sans"/>
                <a:cs typeface="Lucida Sans"/>
                <a:sym typeface="Lucida Sans"/>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drive.google.com/file/d/1sBJHuw99Df9wcwcDQ6RO6VU5eY1peAXZ/view" TargetMode="Externa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3.png"/><Relationship Id="rId4" Type="http://schemas.openxmlformats.org/officeDocument/2006/relationships/hyperlink" Target="http://drive.google.com/file/d/1IYHJHjFTDqH7C7DAyNFXYITdiKztbQiI/view" TargetMode="External"/><Relationship Id="rId5"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3.png"/><Relationship Id="rId4" Type="http://schemas.openxmlformats.org/officeDocument/2006/relationships/hyperlink" Target="http://drive.google.com/file/d/1QMK4UpVdkTZONUs5EdREcnvyvm-uzB8j/view" TargetMode="External"/><Relationship Id="rId5"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9.png"/><Relationship Id="rId4" Type="http://schemas.openxmlformats.org/officeDocument/2006/relationships/hyperlink" Target="http://drive.google.com/file/d/1wTmRDSZqNvYqbz6qt7Xyk7sqnrS_PiqB/view" TargetMode="External"/><Relationship Id="rId5"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drive.google.com/file/d/11W5Bk76_WE5JddjwHCNv07FwxDPJVHpr/view" TargetMode="Externa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3.png"/><Relationship Id="rId4" Type="http://schemas.openxmlformats.org/officeDocument/2006/relationships/hyperlink" Target="http://drive.google.com/file/d/1NSQkBUsPoZNSKrxqBk29mudYnzqgk3HL/view" TargetMode="External"/><Relationship Id="rId5" Type="http://schemas.openxmlformats.org/officeDocument/2006/relationships/image" Target="../media/image1.png"/><Relationship Id="rId6" Type="http://schemas.openxmlformats.org/officeDocument/2006/relationships/hyperlink" Target="http://drive.google.com/file/d/1wihg5g6mE0e3ArienY8qGATh49XxyLWt/view"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3.png"/><Relationship Id="rId4" Type="http://schemas.openxmlformats.org/officeDocument/2006/relationships/hyperlink" Target="http://drive.google.com/file/d/1v5aEZoeCjBmJ04I6fBgBza6u1niwq0mD/view" TargetMode="External"/><Relationship Id="rId5"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3.png"/><Relationship Id="rId4" Type="http://schemas.openxmlformats.org/officeDocument/2006/relationships/hyperlink" Target="http://drive.google.com/file/d/1NjU7xC2nmmQkIYTBbMXPFnBhU16nVQar/view" TargetMode="External"/><Relationship Id="rId5"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hyperlink" Target="http://drive.google.com/file/d/1aWd5GVkwT-E2y80YUy9KkddRbXwBc2sF/view" TargetMode="Externa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11" Type="http://schemas.openxmlformats.org/officeDocument/2006/relationships/hyperlink" Target="http://www.bbc.co.uk/history/forkids/" TargetMode="External"/><Relationship Id="rId10" Type="http://schemas.openxmlformats.org/officeDocument/2006/relationships/hyperlink" Target="https://kids.nationalgeographic.com/" TargetMode="External"/><Relationship Id="rId13" Type="http://schemas.openxmlformats.org/officeDocument/2006/relationships/hyperlink" Target="https://www.booktrust.org.uk/books-and-reading/have-some-fun/storybooks-and-games/" TargetMode="External"/><Relationship Id="rId12" Type="http://schemas.openxmlformats.org/officeDocument/2006/relationships/hyperlink" Target="https://home.oxfordowl.co.uk/" TargetMode="External"/><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3.png"/><Relationship Id="rId4" Type="http://schemas.openxmlformats.org/officeDocument/2006/relationships/hyperlink" Target="https://ttrockstars.com/" TargetMode="External"/><Relationship Id="rId9" Type="http://schemas.openxmlformats.org/officeDocument/2006/relationships/hyperlink" Target="https://kids.nationalgeographic.com/" TargetMode="External"/><Relationship Id="rId15" Type="http://schemas.openxmlformats.org/officeDocument/2006/relationships/hyperlink" Target="https://www.poetrybyheart.org.uk/" TargetMode="External"/><Relationship Id="rId14" Type="http://schemas.openxmlformats.org/officeDocument/2006/relationships/hyperlink" Target="https://stories.audible.com/discovery" TargetMode="External"/><Relationship Id="rId17" Type="http://schemas.openxmlformats.org/officeDocument/2006/relationships/image" Target="../media/image1.png"/><Relationship Id="rId16" Type="http://schemas.openxmlformats.org/officeDocument/2006/relationships/hyperlink" Target="http://drive.google.com/file/d/1-R7DcyJSqMsv6z8IHC8KRMQMLnMqMuTj/view" TargetMode="External"/><Relationship Id="rId5" Type="http://schemas.openxmlformats.org/officeDocument/2006/relationships/hyperlink" Target="https://www.bbc.co.uk/bitesize" TargetMode="External"/><Relationship Id="rId6" Type="http://schemas.openxmlformats.org/officeDocument/2006/relationships/hyperlink" Target="https://www.sumdog.com/" TargetMode="External"/><Relationship Id="rId7" Type="http://schemas.openxmlformats.org/officeDocument/2006/relationships/hyperlink" Target="https://www.topmarks.co.uk/" TargetMode="External"/><Relationship Id="rId8" Type="http://schemas.openxmlformats.org/officeDocument/2006/relationships/hyperlink" Target="https://mathszone.co.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hyperlink" Target="http://drive.google.com/file/d/1FWVj1LnFjCyom6J89e5SWQCK2XDujmpn/view" TargetMode="Externa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hyperlink" Target="http://drive.google.com/file/d/1-Ruq6Ag75xvC_01fdA4pg-r6aztl41GZ/view" TargetMode="Externa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png"/><Relationship Id="rId4" Type="http://schemas.openxmlformats.org/officeDocument/2006/relationships/hyperlink" Target="http://drive.google.com/file/d/1YemUoxIIht6Iy5Qpvl_PL4CYZiWFqPhR/view" TargetMode="External"/><Relationship Id="rId5"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5.png"/><Relationship Id="rId4" Type="http://schemas.openxmlformats.org/officeDocument/2006/relationships/hyperlink" Target="http://drive.google.com/file/d/1Yvh95U3QL3x7bgmzzl13kM4OPgg5iAJg/view" TargetMode="External"/><Relationship Id="rId5"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drive.google.com/file/d/1_gI92D7t_5iBRIun_DxKxTYxalPDH8fN/view" TargetMode="Externa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drive.google.com/file/d/1mvjObw1VtIAS0OGiVkk5opeZlDMC1UzP/view" TargetMode="Externa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hyperlink" Target="http://drive.google.com/file/d/1N_Hsolh12fh2mTyQoa1mF8bcDhk-_jRM/view" TargetMode="Externa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3.png"/><Relationship Id="rId4" Type="http://schemas.openxmlformats.org/officeDocument/2006/relationships/hyperlink" Target="http://drive.google.com/file/d/1oJj5_5lJIc0o4EH5BUZYpFHmqDoiMzyx/view" TargetMode="External"/><Relationship Id="rId5"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1"/>
          <p:cNvSpPr txBox="1"/>
          <p:nvPr>
            <p:ph type="ctrTitle"/>
          </p:nvPr>
        </p:nvSpPr>
        <p:spPr>
          <a:xfrm>
            <a:off x="251520" y="620688"/>
            <a:ext cx="7772400" cy="1316359"/>
          </a:xfrm>
          <a:prstGeom prst="rect">
            <a:avLst/>
          </a:prstGeom>
          <a:noFill/>
          <a:ln>
            <a:noFill/>
          </a:ln>
        </p:spPr>
        <p:txBody>
          <a:bodyPr anchorCtr="0" anchor="b" bIns="45700" lIns="91425" spcFirstLastPara="1" rIns="91425" wrap="square" tIns="45700">
            <a:normAutofit fontScale="90000"/>
          </a:bodyPr>
          <a:lstStyle/>
          <a:p>
            <a:pPr indent="0" lvl="0" marL="0" rtl="0" algn="ctr">
              <a:lnSpc>
                <a:spcPct val="100000"/>
              </a:lnSpc>
              <a:spcBef>
                <a:spcPts val="0"/>
              </a:spcBef>
              <a:spcAft>
                <a:spcPts val="0"/>
              </a:spcAft>
              <a:buClr>
                <a:schemeClr val="dk2"/>
              </a:buClr>
              <a:buSzPct val="100000"/>
              <a:buFont typeface="Lucida Sans"/>
              <a:buNone/>
            </a:pPr>
            <a:r>
              <a:rPr lang="en-GB"/>
              <a:t>How to support your child at home</a:t>
            </a:r>
            <a:endParaRPr/>
          </a:p>
        </p:txBody>
      </p:sp>
      <p:sp>
        <p:nvSpPr>
          <p:cNvPr id="107" name="Google Shape;107;p1"/>
          <p:cNvSpPr txBox="1"/>
          <p:nvPr>
            <p:ph idx="1" type="subTitle"/>
          </p:nvPr>
        </p:nvSpPr>
        <p:spPr>
          <a:xfrm>
            <a:off x="685793" y="2609121"/>
            <a:ext cx="7772400" cy="1199700"/>
          </a:xfrm>
          <a:prstGeom prst="rect">
            <a:avLst/>
          </a:prstGeom>
          <a:noFill/>
          <a:ln>
            <a:noFill/>
          </a:ln>
        </p:spPr>
        <p:txBody>
          <a:bodyPr anchorCtr="0" anchor="t" bIns="45700" lIns="45700" spcFirstLastPara="1" rIns="45700" wrap="square" tIns="45700">
            <a:normAutofit lnSpcReduction="20000"/>
          </a:bodyPr>
          <a:lstStyle/>
          <a:p>
            <a:pPr indent="0" lvl="0" marL="0" marR="64008" rtl="0" algn="r">
              <a:lnSpc>
                <a:spcPct val="100000"/>
              </a:lnSpc>
              <a:spcBef>
                <a:spcPts val="0"/>
              </a:spcBef>
              <a:spcAft>
                <a:spcPts val="0"/>
              </a:spcAft>
              <a:buSzPts val="1836"/>
              <a:buNone/>
            </a:pPr>
            <a:r>
              <a:rPr lang="en-GB"/>
              <a:t>Year 3 and 4</a:t>
            </a:r>
            <a:endParaRPr/>
          </a:p>
          <a:p>
            <a:pPr indent="0" lvl="0" marL="0" marR="64008" rtl="0" algn="r">
              <a:lnSpc>
                <a:spcPct val="100000"/>
              </a:lnSpc>
              <a:spcBef>
                <a:spcPts val="0"/>
              </a:spcBef>
              <a:spcAft>
                <a:spcPts val="0"/>
              </a:spcAft>
              <a:buSzPts val="1836"/>
              <a:buNone/>
            </a:pPr>
            <a:r>
              <a:t/>
            </a:r>
            <a:endParaRPr/>
          </a:p>
          <a:p>
            <a:pPr indent="0" lvl="0" marL="0" marR="64008" rtl="0" algn="r">
              <a:lnSpc>
                <a:spcPct val="100000"/>
              </a:lnSpc>
              <a:spcBef>
                <a:spcPts val="400"/>
              </a:spcBef>
              <a:spcAft>
                <a:spcPts val="0"/>
              </a:spcAft>
              <a:buSzPts val="1836"/>
              <a:buNone/>
            </a:pPr>
            <a:r>
              <a:rPr lang="en-GB"/>
              <a:t>September 2024</a:t>
            </a:r>
            <a:endParaRPr/>
          </a:p>
        </p:txBody>
      </p:sp>
      <p:pic>
        <p:nvPicPr>
          <p:cNvPr id="108" name="Google Shape;108;p1"/>
          <p:cNvPicPr preferRelativeResize="0"/>
          <p:nvPr/>
        </p:nvPicPr>
        <p:blipFill rotWithShape="1">
          <a:blip r:embed="rId3">
            <a:alphaModFix/>
          </a:blip>
          <a:srcRect b="0" l="0" r="0" t="0"/>
          <a:stretch/>
        </p:blipFill>
        <p:spPr>
          <a:xfrm>
            <a:off x="7812360" y="260648"/>
            <a:ext cx="1085850" cy="143827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g27f4255516d_0_20"/>
          <p:cNvSpPr txBox="1"/>
          <p:nvPr>
            <p:ph idx="1" type="body"/>
          </p:nvPr>
        </p:nvSpPr>
        <p:spPr>
          <a:xfrm>
            <a:off x="457200" y="1345725"/>
            <a:ext cx="8229600" cy="5028000"/>
          </a:xfrm>
          <a:prstGeom prst="rect">
            <a:avLst/>
          </a:prstGeom>
          <a:noFill/>
          <a:ln>
            <a:noFill/>
          </a:ln>
        </p:spPr>
        <p:txBody>
          <a:bodyPr anchorCtr="0" anchor="t" bIns="45700" lIns="91425" spcFirstLastPara="1" rIns="91425" wrap="square" tIns="45700">
            <a:normAutofit/>
          </a:bodyPr>
          <a:lstStyle/>
          <a:p>
            <a:pPr indent="0" lvl="0" marL="457200" rtl="0" algn="l">
              <a:lnSpc>
                <a:spcPct val="100000"/>
              </a:lnSpc>
              <a:spcBef>
                <a:spcPts val="0"/>
              </a:spcBef>
              <a:spcAft>
                <a:spcPts val="0"/>
              </a:spcAft>
              <a:buSzPts val="1224"/>
              <a:buNone/>
            </a:pPr>
            <a:r>
              <a:rPr lang="en-GB" sz="2400">
                <a:latin typeface="Calibri"/>
                <a:ea typeface="Calibri"/>
                <a:cs typeface="Calibri"/>
                <a:sym typeface="Calibri"/>
              </a:rPr>
              <a:t>Encourage your child to use the spellings in a sentence.</a:t>
            </a:r>
            <a:endParaRPr sz="2400">
              <a:latin typeface="Calibri"/>
              <a:ea typeface="Calibri"/>
              <a:cs typeface="Calibri"/>
              <a:sym typeface="Calibri"/>
            </a:endParaRPr>
          </a:p>
          <a:p>
            <a:pPr indent="0" lvl="0" marL="457200" rtl="0" algn="l">
              <a:lnSpc>
                <a:spcPct val="100000"/>
              </a:lnSpc>
              <a:spcBef>
                <a:spcPts val="0"/>
              </a:spcBef>
              <a:spcAft>
                <a:spcPts val="0"/>
              </a:spcAft>
              <a:buSzPts val="1224"/>
              <a:buNone/>
            </a:pPr>
            <a:r>
              <a:t/>
            </a:r>
            <a:endParaRPr sz="2400">
              <a:latin typeface="Calibri"/>
              <a:ea typeface="Calibri"/>
              <a:cs typeface="Calibri"/>
              <a:sym typeface="Calibri"/>
            </a:endParaRPr>
          </a:p>
          <a:p>
            <a:pPr indent="0" lvl="0" marL="457200" rtl="0" algn="l">
              <a:lnSpc>
                <a:spcPct val="100000"/>
              </a:lnSpc>
              <a:spcBef>
                <a:spcPts val="0"/>
              </a:spcBef>
              <a:spcAft>
                <a:spcPts val="0"/>
              </a:spcAft>
              <a:buSzPts val="1224"/>
              <a:buNone/>
            </a:pPr>
            <a:r>
              <a:rPr lang="en-GB" sz="2400">
                <a:latin typeface="Calibri"/>
                <a:ea typeface="Calibri"/>
                <a:cs typeface="Calibri"/>
                <a:sym typeface="Calibri"/>
              </a:rPr>
              <a:t>See if they can write the word correctly at other times, in different contexts. </a:t>
            </a:r>
            <a:endParaRPr sz="2400">
              <a:latin typeface="Calibri"/>
              <a:ea typeface="Calibri"/>
              <a:cs typeface="Calibri"/>
              <a:sym typeface="Calibri"/>
            </a:endParaRPr>
          </a:p>
          <a:p>
            <a:pPr indent="0" lvl="0" marL="457200" rtl="0" algn="l">
              <a:lnSpc>
                <a:spcPct val="100000"/>
              </a:lnSpc>
              <a:spcBef>
                <a:spcPts val="0"/>
              </a:spcBef>
              <a:spcAft>
                <a:spcPts val="0"/>
              </a:spcAft>
              <a:buSzPts val="1224"/>
              <a:buNone/>
            </a:pPr>
            <a:r>
              <a:t/>
            </a:r>
            <a:endParaRPr sz="2400">
              <a:latin typeface="Calibri"/>
              <a:ea typeface="Calibri"/>
              <a:cs typeface="Calibri"/>
              <a:sym typeface="Calibri"/>
            </a:endParaRPr>
          </a:p>
          <a:p>
            <a:pPr indent="0" lvl="0" marL="457200" rtl="0" algn="l">
              <a:lnSpc>
                <a:spcPct val="100000"/>
              </a:lnSpc>
              <a:spcBef>
                <a:spcPts val="0"/>
              </a:spcBef>
              <a:spcAft>
                <a:spcPts val="0"/>
              </a:spcAft>
              <a:buSzPts val="1224"/>
              <a:buNone/>
            </a:pPr>
            <a:r>
              <a:rPr lang="en-GB" sz="2400">
                <a:latin typeface="Calibri"/>
                <a:ea typeface="Calibri"/>
                <a:cs typeface="Calibri"/>
                <a:sym typeface="Calibri"/>
              </a:rPr>
              <a:t>Helping them to learn and test spellings throughout the week.</a:t>
            </a:r>
            <a:endParaRPr sz="2400">
              <a:latin typeface="Calibri"/>
              <a:ea typeface="Calibri"/>
              <a:cs typeface="Calibri"/>
              <a:sym typeface="Calibri"/>
            </a:endParaRPr>
          </a:p>
          <a:p>
            <a:pPr indent="0" lvl="0" marL="457200" rtl="0" algn="l">
              <a:lnSpc>
                <a:spcPct val="100000"/>
              </a:lnSpc>
              <a:spcBef>
                <a:spcPts val="0"/>
              </a:spcBef>
              <a:spcAft>
                <a:spcPts val="0"/>
              </a:spcAft>
              <a:buSzPts val="1224"/>
              <a:buNone/>
            </a:pPr>
            <a:r>
              <a:t/>
            </a:r>
            <a:endParaRPr sz="2400">
              <a:latin typeface="Calibri"/>
              <a:ea typeface="Calibri"/>
              <a:cs typeface="Calibri"/>
              <a:sym typeface="Calibri"/>
            </a:endParaRPr>
          </a:p>
          <a:p>
            <a:pPr indent="0" lvl="0" marL="457200" rtl="0" algn="l">
              <a:lnSpc>
                <a:spcPct val="100000"/>
              </a:lnSpc>
              <a:spcBef>
                <a:spcPts val="0"/>
              </a:spcBef>
              <a:spcAft>
                <a:spcPts val="0"/>
              </a:spcAft>
              <a:buSzPts val="1224"/>
              <a:buNone/>
            </a:pPr>
            <a:r>
              <a:rPr lang="en-GB" sz="2400">
                <a:latin typeface="Calibri"/>
                <a:ea typeface="Calibri"/>
                <a:cs typeface="Calibri"/>
                <a:sym typeface="Calibri"/>
              </a:rPr>
              <a:t>Helping to spot patterns. If they know how to spell </a:t>
            </a:r>
            <a:r>
              <a:rPr lang="en-GB" sz="2400">
                <a:solidFill>
                  <a:srgbClr val="FF0000"/>
                </a:solidFill>
                <a:latin typeface="Calibri"/>
                <a:ea typeface="Calibri"/>
                <a:cs typeface="Calibri"/>
                <a:sym typeface="Calibri"/>
              </a:rPr>
              <a:t>light</a:t>
            </a:r>
            <a:r>
              <a:rPr lang="en-GB" sz="2400">
                <a:latin typeface="Calibri"/>
                <a:ea typeface="Calibri"/>
                <a:cs typeface="Calibri"/>
                <a:sym typeface="Calibri"/>
              </a:rPr>
              <a:t> then they can spell br</a:t>
            </a:r>
            <a:r>
              <a:rPr b="1" lang="en-GB" sz="2400">
                <a:solidFill>
                  <a:srgbClr val="FF0000"/>
                </a:solidFill>
                <a:latin typeface="Calibri"/>
                <a:ea typeface="Calibri"/>
                <a:cs typeface="Calibri"/>
                <a:sym typeface="Calibri"/>
              </a:rPr>
              <a:t>igh</a:t>
            </a:r>
            <a:r>
              <a:rPr lang="en-GB" sz="2400">
                <a:latin typeface="Calibri"/>
                <a:ea typeface="Calibri"/>
                <a:cs typeface="Calibri"/>
                <a:sym typeface="Calibri"/>
              </a:rPr>
              <a:t>t, s</a:t>
            </a:r>
            <a:r>
              <a:rPr b="1" lang="en-GB" sz="2400">
                <a:solidFill>
                  <a:srgbClr val="FF0000"/>
                </a:solidFill>
                <a:latin typeface="Calibri"/>
                <a:ea typeface="Calibri"/>
                <a:cs typeface="Calibri"/>
                <a:sym typeface="Calibri"/>
              </a:rPr>
              <a:t>igh</a:t>
            </a:r>
            <a:r>
              <a:rPr lang="en-GB" sz="2400">
                <a:latin typeface="Calibri"/>
                <a:ea typeface="Calibri"/>
                <a:cs typeface="Calibri"/>
                <a:sym typeface="Calibri"/>
              </a:rPr>
              <a:t>t, m</a:t>
            </a:r>
            <a:r>
              <a:rPr b="1" lang="en-GB" sz="2400">
                <a:solidFill>
                  <a:srgbClr val="FF0000"/>
                </a:solidFill>
                <a:latin typeface="Calibri"/>
                <a:ea typeface="Calibri"/>
                <a:cs typeface="Calibri"/>
                <a:sym typeface="Calibri"/>
              </a:rPr>
              <a:t>igh</a:t>
            </a:r>
            <a:r>
              <a:rPr lang="en-GB" sz="2400">
                <a:latin typeface="Calibri"/>
                <a:ea typeface="Calibri"/>
                <a:cs typeface="Calibri"/>
                <a:sym typeface="Calibri"/>
              </a:rPr>
              <a:t>t…</a:t>
            </a:r>
            <a:endParaRPr sz="2400">
              <a:latin typeface="Calibri"/>
              <a:ea typeface="Calibri"/>
              <a:cs typeface="Calibri"/>
              <a:sym typeface="Calibri"/>
            </a:endParaRPr>
          </a:p>
          <a:p>
            <a:pPr indent="0" lvl="0" marL="457200" rtl="0" algn="l">
              <a:lnSpc>
                <a:spcPct val="100000"/>
              </a:lnSpc>
              <a:spcBef>
                <a:spcPts val="0"/>
              </a:spcBef>
              <a:spcAft>
                <a:spcPts val="0"/>
              </a:spcAft>
              <a:buSzPts val="1224"/>
              <a:buNone/>
            </a:pPr>
            <a:r>
              <a:t/>
            </a:r>
            <a:endParaRPr sz="2400">
              <a:latin typeface="Calibri"/>
              <a:ea typeface="Calibri"/>
              <a:cs typeface="Calibri"/>
              <a:sym typeface="Calibri"/>
            </a:endParaRPr>
          </a:p>
          <a:p>
            <a:pPr indent="0" lvl="0" marL="457200" rtl="0" algn="l">
              <a:lnSpc>
                <a:spcPct val="100000"/>
              </a:lnSpc>
              <a:spcBef>
                <a:spcPts val="0"/>
              </a:spcBef>
              <a:spcAft>
                <a:spcPts val="0"/>
              </a:spcAft>
              <a:buSzPts val="1224"/>
              <a:buNone/>
            </a:pPr>
            <a:r>
              <a:rPr lang="en-GB" sz="2400">
                <a:latin typeface="Calibri"/>
                <a:ea typeface="Calibri"/>
                <a:cs typeface="Calibri"/>
                <a:sym typeface="Calibri"/>
              </a:rPr>
              <a:t>Discussing words and patterns when they come up in ‘life’ experiences</a:t>
            </a:r>
            <a:endParaRPr sz="2400">
              <a:latin typeface="Calibri"/>
              <a:ea typeface="Calibri"/>
              <a:cs typeface="Calibri"/>
              <a:sym typeface="Calibri"/>
            </a:endParaRPr>
          </a:p>
        </p:txBody>
      </p:sp>
      <p:sp>
        <p:nvSpPr>
          <p:cNvPr id="178" name="Google Shape;178;g27f4255516d_0_20"/>
          <p:cNvSpPr txBox="1"/>
          <p:nvPr>
            <p:ph type="title"/>
          </p:nvPr>
        </p:nvSpPr>
        <p:spPr>
          <a:xfrm>
            <a:off x="457200" y="202713"/>
            <a:ext cx="8229600" cy="1143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SzPts val="1800"/>
              <a:buNone/>
            </a:pPr>
            <a:r>
              <a:rPr lang="en-GB"/>
              <a:t>Spelling at home …</a:t>
            </a:r>
            <a:endParaRPr/>
          </a:p>
        </p:txBody>
      </p:sp>
      <p:pic>
        <p:nvPicPr>
          <p:cNvPr id="179" name="Google Shape;179;g27f4255516d_0_20" title="Record (online-voice-recorder.com) (7).mp3">
            <a:hlinkClick r:id="rId3"/>
          </p:cNvPr>
          <p:cNvPicPr preferRelativeResize="0"/>
          <p:nvPr/>
        </p:nvPicPr>
        <p:blipFill>
          <a:blip r:embed="rId4">
            <a:alphaModFix/>
          </a:blip>
          <a:stretch>
            <a:fillRect/>
          </a:stretch>
        </p:blipFill>
        <p:spPr>
          <a:xfrm>
            <a:off x="8000550" y="202725"/>
            <a:ext cx="1038475" cy="103847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19"/>
          <p:cNvSpPr txBox="1"/>
          <p:nvPr>
            <p:ph idx="1" type="body"/>
          </p:nvPr>
        </p:nvSpPr>
        <p:spPr>
          <a:xfrm>
            <a:off x="457200" y="1201125"/>
            <a:ext cx="8390400" cy="5095200"/>
          </a:xfrm>
          <a:prstGeom prst="rect">
            <a:avLst/>
          </a:prstGeom>
          <a:noFill/>
          <a:ln>
            <a:noFill/>
          </a:ln>
        </p:spPr>
        <p:txBody>
          <a:bodyPr anchorCtr="0" anchor="t" bIns="45700" lIns="91425" spcFirstLastPara="1" rIns="91425" wrap="square" tIns="45700">
            <a:normAutofit fontScale="70000" lnSpcReduction="20000"/>
          </a:bodyPr>
          <a:lstStyle/>
          <a:p>
            <a:pPr indent="0" lvl="0" marL="0" rtl="0" algn="just">
              <a:lnSpc>
                <a:spcPct val="100000"/>
              </a:lnSpc>
              <a:spcBef>
                <a:spcPts val="0"/>
              </a:spcBef>
              <a:spcAft>
                <a:spcPts val="0"/>
              </a:spcAft>
              <a:buClr>
                <a:srgbClr val="000000"/>
              </a:buClr>
              <a:buSzPct val="55320"/>
              <a:buNone/>
            </a:pPr>
            <a:r>
              <a:rPr b="1" lang="en-GB" sz="3253" u="sng">
                <a:solidFill>
                  <a:srgbClr val="000000"/>
                </a:solidFill>
                <a:latin typeface="Calibri"/>
                <a:ea typeface="Calibri"/>
                <a:cs typeface="Calibri"/>
                <a:sym typeface="Calibri"/>
              </a:rPr>
              <a:t>Grammar</a:t>
            </a:r>
            <a:r>
              <a:rPr b="1" lang="en-GB" sz="3253">
                <a:solidFill>
                  <a:srgbClr val="000000"/>
                </a:solidFill>
                <a:latin typeface="Calibri"/>
                <a:ea typeface="Calibri"/>
                <a:cs typeface="Calibri"/>
                <a:sym typeface="Calibri"/>
              </a:rPr>
              <a:t> is taught in English lessons but referred to in all subjects.</a:t>
            </a:r>
            <a:endParaRPr b="1" sz="3253">
              <a:solidFill>
                <a:srgbClr val="000000"/>
              </a:solidFill>
              <a:latin typeface="Calibri"/>
              <a:ea typeface="Calibri"/>
              <a:cs typeface="Calibri"/>
              <a:sym typeface="Calibri"/>
            </a:endParaRPr>
          </a:p>
          <a:p>
            <a:pPr indent="0" lvl="0" marL="0" rtl="0" algn="just">
              <a:lnSpc>
                <a:spcPct val="100000"/>
              </a:lnSpc>
              <a:spcBef>
                <a:spcPts val="0"/>
              </a:spcBef>
              <a:spcAft>
                <a:spcPts val="0"/>
              </a:spcAft>
              <a:buClr>
                <a:srgbClr val="000000"/>
              </a:buClr>
              <a:buSzPct val="55320"/>
              <a:buNone/>
            </a:pPr>
            <a:r>
              <a:t/>
            </a:r>
            <a:endParaRPr b="1" sz="3253">
              <a:solidFill>
                <a:srgbClr val="000000"/>
              </a:solidFill>
              <a:latin typeface="Calibri"/>
              <a:ea typeface="Calibri"/>
              <a:cs typeface="Calibri"/>
              <a:sym typeface="Calibri"/>
            </a:endParaRPr>
          </a:p>
          <a:p>
            <a:pPr indent="-285756" lvl="0" marL="285750" rtl="0" algn="just">
              <a:lnSpc>
                <a:spcPct val="100000"/>
              </a:lnSpc>
              <a:spcBef>
                <a:spcPts val="0"/>
              </a:spcBef>
              <a:spcAft>
                <a:spcPts val="0"/>
              </a:spcAft>
              <a:buClr>
                <a:srgbClr val="000000"/>
              </a:buClr>
              <a:buSzPct val="100000"/>
              <a:buFont typeface="Calibri"/>
              <a:buChar char="-"/>
            </a:pPr>
            <a:r>
              <a:rPr lang="en-GB" sz="3253">
                <a:solidFill>
                  <a:srgbClr val="000000"/>
                </a:solidFill>
                <a:latin typeface="Calibri"/>
                <a:ea typeface="Calibri"/>
                <a:cs typeface="Calibri"/>
                <a:sym typeface="Calibri"/>
              </a:rPr>
              <a:t>Tenses</a:t>
            </a:r>
            <a:endParaRPr sz="3253">
              <a:latin typeface="Calibri"/>
              <a:ea typeface="Calibri"/>
              <a:cs typeface="Calibri"/>
              <a:sym typeface="Calibri"/>
            </a:endParaRPr>
          </a:p>
          <a:p>
            <a:pPr indent="-285756" lvl="0" marL="285750" rtl="0" algn="just">
              <a:lnSpc>
                <a:spcPct val="100000"/>
              </a:lnSpc>
              <a:spcBef>
                <a:spcPts val="0"/>
              </a:spcBef>
              <a:spcAft>
                <a:spcPts val="0"/>
              </a:spcAft>
              <a:buClr>
                <a:srgbClr val="000000"/>
              </a:buClr>
              <a:buSzPct val="100000"/>
              <a:buFont typeface="Calibri"/>
              <a:buChar char="-"/>
            </a:pPr>
            <a:r>
              <a:rPr lang="en-GB" sz="3253">
                <a:solidFill>
                  <a:srgbClr val="000000"/>
                </a:solidFill>
                <a:latin typeface="Calibri"/>
                <a:ea typeface="Calibri"/>
                <a:cs typeface="Calibri"/>
                <a:sym typeface="Calibri"/>
              </a:rPr>
              <a:t>Word classes </a:t>
            </a:r>
            <a:endParaRPr sz="3253">
              <a:latin typeface="Calibri"/>
              <a:ea typeface="Calibri"/>
              <a:cs typeface="Calibri"/>
              <a:sym typeface="Calibri"/>
            </a:endParaRPr>
          </a:p>
          <a:p>
            <a:pPr indent="-285756" lvl="0" marL="285750" rtl="0" algn="just">
              <a:lnSpc>
                <a:spcPct val="100000"/>
              </a:lnSpc>
              <a:spcBef>
                <a:spcPts val="0"/>
              </a:spcBef>
              <a:spcAft>
                <a:spcPts val="0"/>
              </a:spcAft>
              <a:buClr>
                <a:srgbClr val="000000"/>
              </a:buClr>
              <a:buSzPct val="100000"/>
              <a:buFont typeface="Calibri"/>
              <a:buChar char="-"/>
            </a:pPr>
            <a:r>
              <a:rPr lang="en-GB" sz="3253">
                <a:solidFill>
                  <a:srgbClr val="000000"/>
                </a:solidFill>
                <a:latin typeface="Calibri"/>
                <a:ea typeface="Calibri"/>
                <a:cs typeface="Calibri"/>
                <a:sym typeface="Calibri"/>
              </a:rPr>
              <a:t>Simple, compound and complex sentences </a:t>
            </a:r>
            <a:endParaRPr sz="3253">
              <a:latin typeface="Calibri"/>
              <a:ea typeface="Calibri"/>
              <a:cs typeface="Calibri"/>
              <a:sym typeface="Calibri"/>
            </a:endParaRPr>
          </a:p>
          <a:p>
            <a:pPr indent="-285756" lvl="0" marL="285750" rtl="0" algn="just">
              <a:lnSpc>
                <a:spcPct val="100000"/>
              </a:lnSpc>
              <a:spcBef>
                <a:spcPts val="0"/>
              </a:spcBef>
              <a:spcAft>
                <a:spcPts val="0"/>
              </a:spcAft>
              <a:buClr>
                <a:srgbClr val="000000"/>
              </a:buClr>
              <a:buSzPct val="100000"/>
              <a:buFont typeface="Calibri"/>
              <a:buChar char="-"/>
            </a:pPr>
            <a:r>
              <a:rPr lang="en-GB" sz="3253">
                <a:solidFill>
                  <a:srgbClr val="000000"/>
                </a:solidFill>
                <a:latin typeface="Calibri"/>
                <a:ea typeface="Calibri"/>
                <a:cs typeface="Calibri"/>
                <a:sym typeface="Calibri"/>
              </a:rPr>
              <a:t>Expanded noun phrases</a:t>
            </a:r>
            <a:endParaRPr sz="3253">
              <a:solidFill>
                <a:srgbClr val="000000"/>
              </a:solidFill>
              <a:latin typeface="Calibri"/>
              <a:ea typeface="Calibri"/>
              <a:cs typeface="Calibri"/>
              <a:sym typeface="Calibri"/>
            </a:endParaRPr>
          </a:p>
          <a:p>
            <a:pPr indent="-285756" lvl="0" marL="285750" rtl="0" algn="just">
              <a:lnSpc>
                <a:spcPct val="100000"/>
              </a:lnSpc>
              <a:spcBef>
                <a:spcPts val="0"/>
              </a:spcBef>
              <a:spcAft>
                <a:spcPts val="0"/>
              </a:spcAft>
              <a:buClr>
                <a:srgbClr val="000000"/>
              </a:buClr>
              <a:buSzPct val="100000"/>
              <a:buFont typeface="Calibri"/>
              <a:buChar char="-"/>
            </a:pPr>
            <a:r>
              <a:rPr lang="en-GB" sz="3253">
                <a:solidFill>
                  <a:srgbClr val="000000"/>
                </a:solidFill>
                <a:latin typeface="Calibri"/>
                <a:ea typeface="Calibri"/>
                <a:cs typeface="Calibri"/>
                <a:sym typeface="Calibri"/>
              </a:rPr>
              <a:t>Fronted adverbials</a:t>
            </a:r>
            <a:endParaRPr sz="3253">
              <a:solidFill>
                <a:srgbClr val="000000"/>
              </a:solidFill>
              <a:latin typeface="Calibri"/>
              <a:ea typeface="Calibri"/>
              <a:cs typeface="Calibri"/>
              <a:sym typeface="Calibri"/>
            </a:endParaRPr>
          </a:p>
          <a:p>
            <a:pPr indent="-285756" lvl="0" marL="285750" rtl="0" algn="just">
              <a:lnSpc>
                <a:spcPct val="100000"/>
              </a:lnSpc>
              <a:spcBef>
                <a:spcPts val="0"/>
              </a:spcBef>
              <a:spcAft>
                <a:spcPts val="0"/>
              </a:spcAft>
              <a:buClr>
                <a:srgbClr val="000000"/>
              </a:buClr>
              <a:buSzPct val="100000"/>
              <a:buFont typeface="Calibri"/>
              <a:buChar char="-"/>
            </a:pPr>
            <a:r>
              <a:rPr lang="en-GB" sz="3253">
                <a:solidFill>
                  <a:srgbClr val="000000"/>
                </a:solidFill>
                <a:latin typeface="Calibri"/>
                <a:ea typeface="Calibri"/>
                <a:cs typeface="Calibri"/>
                <a:sym typeface="Calibri"/>
              </a:rPr>
              <a:t>Direct and reported speech</a:t>
            </a:r>
            <a:endParaRPr sz="3253">
              <a:solidFill>
                <a:srgbClr val="000000"/>
              </a:solidFill>
              <a:latin typeface="Calibri"/>
              <a:ea typeface="Calibri"/>
              <a:cs typeface="Calibri"/>
              <a:sym typeface="Calibri"/>
            </a:endParaRPr>
          </a:p>
          <a:p>
            <a:pPr indent="0" lvl="0" marL="457200" rtl="0" algn="just">
              <a:lnSpc>
                <a:spcPct val="100000"/>
              </a:lnSpc>
              <a:spcBef>
                <a:spcPts val="0"/>
              </a:spcBef>
              <a:spcAft>
                <a:spcPts val="0"/>
              </a:spcAft>
              <a:buSzPct val="53752"/>
              <a:buNone/>
            </a:pPr>
            <a:r>
              <a:t/>
            </a:r>
            <a:endParaRPr sz="3253">
              <a:solidFill>
                <a:srgbClr val="000000"/>
              </a:solidFill>
              <a:latin typeface="Calibri"/>
              <a:ea typeface="Calibri"/>
              <a:cs typeface="Calibri"/>
              <a:sym typeface="Calibri"/>
            </a:endParaRPr>
          </a:p>
          <a:p>
            <a:pPr indent="0" lvl="0" marL="0" rtl="0" algn="just">
              <a:lnSpc>
                <a:spcPct val="100000"/>
              </a:lnSpc>
              <a:spcBef>
                <a:spcPts val="0"/>
              </a:spcBef>
              <a:spcAft>
                <a:spcPts val="0"/>
              </a:spcAft>
              <a:buClr>
                <a:srgbClr val="000000"/>
              </a:buClr>
              <a:buSzPct val="55320"/>
              <a:buNone/>
            </a:pPr>
            <a:r>
              <a:rPr lang="en-GB" sz="3253">
                <a:solidFill>
                  <a:srgbClr val="000000"/>
                </a:solidFill>
                <a:latin typeface="Calibri"/>
                <a:ea typeface="Calibri"/>
                <a:cs typeface="Calibri"/>
                <a:sym typeface="Calibri"/>
              </a:rPr>
              <a:t>As you can see there are lots of rules regarding the use of grammar. </a:t>
            </a:r>
            <a:endParaRPr sz="3253">
              <a:latin typeface="Calibri"/>
              <a:ea typeface="Calibri"/>
              <a:cs typeface="Calibri"/>
              <a:sym typeface="Calibri"/>
            </a:endParaRPr>
          </a:p>
          <a:p>
            <a:pPr indent="0" lvl="0" marL="0" rtl="0" algn="just">
              <a:lnSpc>
                <a:spcPct val="100000"/>
              </a:lnSpc>
              <a:spcBef>
                <a:spcPts val="0"/>
              </a:spcBef>
              <a:spcAft>
                <a:spcPts val="0"/>
              </a:spcAft>
              <a:buClr>
                <a:srgbClr val="000000"/>
              </a:buClr>
              <a:buSzPct val="55320"/>
              <a:buNone/>
            </a:pPr>
            <a:r>
              <a:t/>
            </a:r>
            <a:endParaRPr sz="3253">
              <a:latin typeface="Calibri"/>
              <a:ea typeface="Calibri"/>
              <a:cs typeface="Calibri"/>
              <a:sym typeface="Calibri"/>
            </a:endParaRPr>
          </a:p>
          <a:p>
            <a:pPr indent="0" lvl="0" marL="0" rtl="0" algn="just">
              <a:lnSpc>
                <a:spcPct val="100000"/>
              </a:lnSpc>
              <a:spcBef>
                <a:spcPts val="0"/>
              </a:spcBef>
              <a:spcAft>
                <a:spcPts val="0"/>
              </a:spcAft>
              <a:buClr>
                <a:srgbClr val="000000"/>
              </a:buClr>
              <a:buSzPct val="55320"/>
              <a:buNone/>
            </a:pPr>
            <a:r>
              <a:rPr lang="en-GB" sz="3253">
                <a:solidFill>
                  <a:srgbClr val="000000"/>
                </a:solidFill>
                <a:latin typeface="Calibri"/>
                <a:ea typeface="Calibri"/>
                <a:cs typeface="Calibri"/>
                <a:sym typeface="Calibri"/>
              </a:rPr>
              <a:t>The children will learn how to plan their writing to be clear, simple and concise. </a:t>
            </a:r>
            <a:endParaRPr sz="3253">
              <a:solidFill>
                <a:srgbClr val="000000"/>
              </a:solidFill>
              <a:latin typeface="Calibri"/>
              <a:ea typeface="Calibri"/>
              <a:cs typeface="Calibri"/>
              <a:sym typeface="Calibri"/>
            </a:endParaRPr>
          </a:p>
          <a:p>
            <a:pPr indent="0" lvl="0" marL="0" rtl="0" algn="just">
              <a:lnSpc>
                <a:spcPct val="100000"/>
              </a:lnSpc>
              <a:spcBef>
                <a:spcPts val="0"/>
              </a:spcBef>
              <a:spcAft>
                <a:spcPts val="0"/>
              </a:spcAft>
              <a:buClr>
                <a:srgbClr val="000000"/>
              </a:buClr>
              <a:buSzPct val="55320"/>
              <a:buNone/>
            </a:pPr>
            <a:r>
              <a:t/>
            </a:r>
            <a:endParaRPr sz="3253">
              <a:solidFill>
                <a:srgbClr val="000000"/>
              </a:solidFill>
              <a:latin typeface="Calibri"/>
              <a:ea typeface="Calibri"/>
              <a:cs typeface="Calibri"/>
              <a:sym typeface="Calibri"/>
            </a:endParaRPr>
          </a:p>
          <a:p>
            <a:pPr indent="0" lvl="0" marL="0" rtl="0" algn="just">
              <a:lnSpc>
                <a:spcPct val="100000"/>
              </a:lnSpc>
              <a:spcBef>
                <a:spcPts val="0"/>
              </a:spcBef>
              <a:spcAft>
                <a:spcPts val="0"/>
              </a:spcAft>
              <a:buClr>
                <a:srgbClr val="000000"/>
              </a:buClr>
              <a:buSzPct val="55320"/>
              <a:buNone/>
            </a:pPr>
            <a:r>
              <a:rPr lang="en-GB" sz="3253">
                <a:solidFill>
                  <a:srgbClr val="000000"/>
                </a:solidFill>
                <a:latin typeface="Calibri"/>
                <a:ea typeface="Calibri"/>
                <a:cs typeface="Calibri"/>
                <a:sym typeface="Calibri"/>
              </a:rPr>
              <a:t>They will refine their skills in planning, using paragraphs and proof reading their work in order to identify any mistakes. </a:t>
            </a:r>
            <a:endParaRPr sz="3253">
              <a:latin typeface="Calibri"/>
              <a:ea typeface="Calibri"/>
              <a:cs typeface="Calibri"/>
              <a:sym typeface="Calibri"/>
            </a:endParaRPr>
          </a:p>
          <a:p>
            <a:pPr indent="0" lvl="0" marL="0" rtl="0" algn="just">
              <a:lnSpc>
                <a:spcPct val="100000"/>
              </a:lnSpc>
              <a:spcBef>
                <a:spcPts val="0"/>
              </a:spcBef>
              <a:spcAft>
                <a:spcPts val="0"/>
              </a:spcAft>
              <a:buClr>
                <a:srgbClr val="000000"/>
              </a:buClr>
              <a:buSzPct val="66666"/>
              <a:buNone/>
            </a:pPr>
            <a:r>
              <a:t/>
            </a:r>
            <a:endParaRPr/>
          </a:p>
          <a:p>
            <a:pPr indent="0" lvl="0" marL="109728" rtl="0" algn="l">
              <a:lnSpc>
                <a:spcPct val="100000"/>
              </a:lnSpc>
              <a:spcBef>
                <a:spcPts val="400"/>
              </a:spcBef>
              <a:spcAft>
                <a:spcPts val="0"/>
              </a:spcAft>
              <a:buSzPct val="68000"/>
              <a:buNone/>
            </a:pPr>
            <a:r>
              <a:t/>
            </a:r>
            <a:endParaRPr i="1">
              <a:latin typeface="Calibri"/>
              <a:ea typeface="Calibri"/>
              <a:cs typeface="Calibri"/>
              <a:sym typeface="Calibri"/>
            </a:endParaRPr>
          </a:p>
        </p:txBody>
      </p:sp>
      <p:sp>
        <p:nvSpPr>
          <p:cNvPr id="185" name="Google Shape;185;p1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2"/>
              </a:buClr>
              <a:buSzPts val="4100"/>
              <a:buFont typeface="Lucida Sans"/>
              <a:buNone/>
            </a:pPr>
            <a:r>
              <a:rPr lang="en-GB"/>
              <a:t>Grammar </a:t>
            </a:r>
            <a:endParaRPr/>
          </a:p>
        </p:txBody>
      </p:sp>
      <p:pic>
        <p:nvPicPr>
          <p:cNvPr id="186" name="Google Shape;186;p19"/>
          <p:cNvPicPr preferRelativeResize="0"/>
          <p:nvPr/>
        </p:nvPicPr>
        <p:blipFill rotWithShape="1">
          <a:blip r:embed="rId3">
            <a:alphaModFix/>
          </a:blip>
          <a:srcRect b="0" l="0" r="0" t="0"/>
          <a:stretch/>
        </p:blipFill>
        <p:spPr>
          <a:xfrm>
            <a:off x="8029075" y="174850"/>
            <a:ext cx="740825" cy="981100"/>
          </a:xfrm>
          <a:prstGeom prst="rect">
            <a:avLst/>
          </a:prstGeom>
          <a:noFill/>
          <a:ln>
            <a:noFill/>
          </a:ln>
        </p:spPr>
      </p:pic>
      <p:pic>
        <p:nvPicPr>
          <p:cNvPr id="187" name="Google Shape;187;p19" title="Record (online-voice-recorder.com) (8).mp3">
            <a:hlinkClick r:id="rId4"/>
          </p:cNvPr>
          <p:cNvPicPr preferRelativeResize="0"/>
          <p:nvPr/>
        </p:nvPicPr>
        <p:blipFill>
          <a:blip r:embed="rId5">
            <a:alphaModFix/>
          </a:blip>
          <a:stretch>
            <a:fillRect/>
          </a:stretch>
        </p:blipFill>
        <p:spPr>
          <a:xfrm>
            <a:off x="6770900" y="174850"/>
            <a:ext cx="981100" cy="9811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 presetSubtype="0">
                                  <p:stCondLst>
                                    <p:cond delay="0"/>
                                  </p:stCondLst>
                                  <p:childTnLst>
                                    <p:set>
                                      <p:cBhvr>
                                        <p:cTn dur="1" fill="hold">
                                          <p:stCondLst>
                                            <p:cond delay="0"/>
                                          </p:stCondLst>
                                        </p:cTn>
                                        <p:tgtEl>
                                          <p:spTgt spid="185"/>
                                        </p:tgtEl>
                                        <p:attrNameLst>
                                          <p:attrName>style.visibility</p:attrName>
                                        </p:attrNameLst>
                                      </p:cBhvr>
                                      <p:to>
                                        <p:strVal val="visible"/>
                                      </p:to>
                                    </p:set>
                                  </p:childTnLst>
                                </p:cTn>
                              </p:par>
                            </p:childTnLst>
                          </p:cTn>
                        </p:par>
                        <p:par>
                          <p:cTn fill="hold">
                            <p:stCondLst>
                              <p:cond delay="1"/>
                            </p:stCondLst>
                            <p:childTnLst>
                              <p:par>
                                <p:cTn fill="hold" nodeType="afterEffect" presetClass="entr" presetID="1" presetSubtype="0">
                                  <p:stCondLst>
                                    <p:cond delay="0"/>
                                  </p:stCondLst>
                                  <p:childTnLst>
                                    <p:set>
                                      <p:cBhvr>
                                        <p:cTn dur="1" fill="hold">
                                          <p:stCondLst>
                                            <p:cond delay="0"/>
                                          </p:stCondLst>
                                        </p:cTn>
                                        <p:tgtEl>
                                          <p:spTgt spid="18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2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2"/>
              </a:buClr>
              <a:buSzPts val="4100"/>
              <a:buFont typeface="Lucida Sans"/>
              <a:buNone/>
            </a:pPr>
            <a:r>
              <a:rPr lang="en-GB"/>
              <a:t>               Maths</a:t>
            </a:r>
            <a:endParaRPr/>
          </a:p>
        </p:txBody>
      </p:sp>
      <p:pic>
        <p:nvPicPr>
          <p:cNvPr id="193" name="Google Shape;193;p21"/>
          <p:cNvPicPr preferRelativeResize="0"/>
          <p:nvPr>
            <p:ph idx="1" type="body"/>
          </p:nvPr>
        </p:nvPicPr>
        <p:blipFill rotWithShape="1">
          <a:blip r:embed="rId3">
            <a:alphaModFix/>
          </a:blip>
          <a:srcRect b="0" l="0" r="0" t="0"/>
          <a:stretch/>
        </p:blipFill>
        <p:spPr>
          <a:xfrm>
            <a:off x="7740352" y="188640"/>
            <a:ext cx="1085850" cy="1438275"/>
          </a:xfrm>
          <a:prstGeom prst="rect">
            <a:avLst/>
          </a:prstGeom>
          <a:noFill/>
          <a:ln>
            <a:noFill/>
          </a:ln>
        </p:spPr>
      </p:pic>
      <p:sp>
        <p:nvSpPr>
          <p:cNvPr id="194" name="Google Shape;194;p21"/>
          <p:cNvSpPr txBox="1"/>
          <p:nvPr/>
        </p:nvSpPr>
        <p:spPr>
          <a:xfrm>
            <a:off x="179512" y="1700808"/>
            <a:ext cx="8496900" cy="2862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000"/>
              <a:buFont typeface="Arial"/>
              <a:buNone/>
            </a:pPr>
            <a:r>
              <a:t/>
            </a:r>
            <a:endParaRPr b="0" i="0" sz="1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1100"/>
              <a:buFont typeface="Arial"/>
              <a:buNone/>
            </a:pPr>
            <a:r>
              <a:rPr b="0" i="0" lang="en-GB" sz="2400" u="none" cap="none" strike="noStrike">
                <a:solidFill>
                  <a:schemeClr val="dk1"/>
                </a:solidFill>
                <a:latin typeface="Calibri"/>
                <a:ea typeface="Calibri"/>
                <a:cs typeface="Calibri"/>
                <a:sym typeface="Calibri"/>
              </a:rPr>
              <a:t>We use a Mastery approach to teaching mathematics at Wavendon Gate School.</a:t>
            </a:r>
            <a:endParaRPr b="0" i="0" sz="2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1100"/>
              <a:buFont typeface="Arial"/>
              <a:buNone/>
            </a:pPr>
            <a:r>
              <a:t/>
            </a:r>
            <a:endParaRPr b="0" i="0" sz="2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1100"/>
              <a:buFont typeface="Arial"/>
              <a:buNone/>
            </a:pPr>
            <a:r>
              <a:rPr b="0" i="0" lang="en-GB" sz="2400" u="none" cap="none" strike="noStrike">
                <a:solidFill>
                  <a:schemeClr val="dk1"/>
                </a:solidFill>
                <a:latin typeface="Calibri"/>
                <a:ea typeface="Calibri"/>
                <a:cs typeface="Calibri"/>
                <a:sym typeface="Calibri"/>
              </a:rPr>
              <a:t>Remember to keep revisiting times tables at home and quick recall arithmetic questions as this will help them to solve more complicated problems throughout the year.</a:t>
            </a:r>
            <a:endParaRPr b="0" i="0" sz="22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Lucida Sans"/>
              <a:ea typeface="Lucida Sans"/>
              <a:cs typeface="Lucida Sans"/>
              <a:sym typeface="Lucida Sans"/>
            </a:endParaRPr>
          </a:p>
        </p:txBody>
      </p:sp>
      <p:pic>
        <p:nvPicPr>
          <p:cNvPr id="195" name="Google Shape;195;p21" title="Record (online-voice-recorder.com) (9).mp3">
            <a:hlinkClick r:id="rId4"/>
          </p:cNvPr>
          <p:cNvPicPr preferRelativeResize="0"/>
          <p:nvPr/>
        </p:nvPicPr>
        <p:blipFill>
          <a:blip r:embed="rId5">
            <a:alphaModFix/>
          </a:blip>
          <a:stretch>
            <a:fillRect/>
          </a:stretch>
        </p:blipFill>
        <p:spPr>
          <a:xfrm>
            <a:off x="6471825" y="406490"/>
            <a:ext cx="1002575" cy="1002575"/>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g27f4255516d_0_27"/>
          <p:cNvSpPr txBox="1"/>
          <p:nvPr>
            <p:ph idx="1" type="body"/>
          </p:nvPr>
        </p:nvSpPr>
        <p:spPr>
          <a:xfrm>
            <a:off x="457200" y="1481328"/>
            <a:ext cx="8229600" cy="45261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400"/>
              </a:spcBef>
              <a:spcAft>
                <a:spcPts val="0"/>
              </a:spcAft>
              <a:buSzPts val="1224"/>
              <a:buNone/>
            </a:pPr>
            <a:r>
              <a:t/>
            </a:r>
            <a:endParaRPr/>
          </a:p>
        </p:txBody>
      </p:sp>
      <p:sp>
        <p:nvSpPr>
          <p:cNvPr id="202" name="Google Shape;202;g27f4255516d_0_2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SzPts val="1800"/>
              <a:buNone/>
            </a:pPr>
            <a:r>
              <a:rPr lang="en-GB"/>
              <a:t>TT Rockstars</a:t>
            </a:r>
            <a:endParaRPr/>
          </a:p>
        </p:txBody>
      </p:sp>
      <p:pic>
        <p:nvPicPr>
          <p:cNvPr id="203" name="Google Shape;203;g27f4255516d_0_27"/>
          <p:cNvPicPr preferRelativeResize="0"/>
          <p:nvPr/>
        </p:nvPicPr>
        <p:blipFill rotWithShape="1">
          <a:blip r:embed="rId3">
            <a:alphaModFix/>
          </a:blip>
          <a:srcRect b="0" l="0" r="0" t="0"/>
          <a:stretch/>
        </p:blipFill>
        <p:spPr>
          <a:xfrm>
            <a:off x="421100" y="1323976"/>
            <a:ext cx="8301799" cy="4840800"/>
          </a:xfrm>
          <a:prstGeom prst="rect">
            <a:avLst/>
          </a:prstGeom>
          <a:noFill/>
          <a:ln>
            <a:noFill/>
          </a:ln>
        </p:spPr>
      </p:pic>
      <p:pic>
        <p:nvPicPr>
          <p:cNvPr id="204" name="Google Shape;204;g27f4255516d_0_27" title="Record (online-voice-recorder.com) (10).mp3">
            <a:hlinkClick r:id="rId4"/>
          </p:cNvPr>
          <p:cNvPicPr preferRelativeResize="0"/>
          <p:nvPr/>
        </p:nvPicPr>
        <p:blipFill>
          <a:blip r:embed="rId5">
            <a:alphaModFix/>
          </a:blip>
          <a:stretch>
            <a:fillRect/>
          </a:stretch>
        </p:blipFill>
        <p:spPr>
          <a:xfrm>
            <a:off x="8024725" y="190700"/>
            <a:ext cx="698175" cy="698175"/>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g27f4255516d_0_34"/>
          <p:cNvSpPr txBox="1"/>
          <p:nvPr>
            <p:ph idx="1" type="body"/>
          </p:nvPr>
        </p:nvSpPr>
        <p:spPr>
          <a:xfrm>
            <a:off x="457200" y="1481328"/>
            <a:ext cx="8229600" cy="45261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400"/>
              </a:spcBef>
              <a:spcAft>
                <a:spcPts val="0"/>
              </a:spcAft>
              <a:buClr>
                <a:schemeClr val="dk1"/>
              </a:buClr>
              <a:buSzPts val="1100"/>
              <a:buFont typeface="Arial"/>
              <a:buNone/>
            </a:pPr>
            <a:r>
              <a:rPr lang="en-GB">
                <a:latin typeface="Calibri"/>
                <a:ea typeface="Calibri"/>
                <a:cs typeface="Calibri"/>
                <a:sym typeface="Calibri"/>
              </a:rPr>
              <a:t>Google Classroom online programme</a:t>
            </a:r>
            <a:endParaRPr>
              <a:latin typeface="Calibri"/>
              <a:ea typeface="Calibri"/>
              <a:cs typeface="Calibri"/>
              <a:sym typeface="Calibri"/>
            </a:endParaRPr>
          </a:p>
          <a:p>
            <a:pPr indent="0" lvl="0" marL="0" rtl="0" algn="l">
              <a:lnSpc>
                <a:spcPct val="100000"/>
              </a:lnSpc>
              <a:spcBef>
                <a:spcPts val="400"/>
              </a:spcBef>
              <a:spcAft>
                <a:spcPts val="0"/>
              </a:spcAft>
              <a:buClr>
                <a:schemeClr val="dk1"/>
              </a:buClr>
              <a:buSzPts val="1100"/>
              <a:buFont typeface="Arial"/>
              <a:buNone/>
            </a:pPr>
            <a:r>
              <a:t/>
            </a:r>
            <a:endParaRPr>
              <a:latin typeface="Calibri"/>
              <a:ea typeface="Calibri"/>
              <a:cs typeface="Calibri"/>
              <a:sym typeface="Calibri"/>
            </a:endParaRPr>
          </a:p>
          <a:p>
            <a:pPr indent="0" lvl="0" marL="0" rtl="0" algn="l">
              <a:lnSpc>
                <a:spcPct val="100000"/>
              </a:lnSpc>
              <a:spcBef>
                <a:spcPts val="400"/>
              </a:spcBef>
              <a:spcAft>
                <a:spcPts val="0"/>
              </a:spcAft>
              <a:buClr>
                <a:schemeClr val="dk1"/>
              </a:buClr>
              <a:buSzPts val="1100"/>
              <a:buFont typeface="Arial"/>
              <a:buNone/>
            </a:pPr>
            <a:r>
              <a:rPr lang="en-GB">
                <a:latin typeface="Calibri"/>
                <a:ea typeface="Calibri"/>
                <a:cs typeface="Calibri"/>
                <a:sym typeface="Calibri"/>
              </a:rPr>
              <a:t>Work set by 9am on the second day of a child’s absence</a:t>
            </a:r>
            <a:endParaRPr>
              <a:latin typeface="Calibri"/>
              <a:ea typeface="Calibri"/>
              <a:cs typeface="Calibri"/>
              <a:sym typeface="Calibri"/>
            </a:endParaRPr>
          </a:p>
          <a:p>
            <a:pPr indent="0" lvl="0" marL="0" rtl="0" algn="l">
              <a:lnSpc>
                <a:spcPct val="100000"/>
              </a:lnSpc>
              <a:spcBef>
                <a:spcPts val="400"/>
              </a:spcBef>
              <a:spcAft>
                <a:spcPts val="0"/>
              </a:spcAft>
              <a:buClr>
                <a:schemeClr val="dk1"/>
              </a:buClr>
              <a:buSzPts val="1100"/>
              <a:buFont typeface="Arial"/>
              <a:buNone/>
            </a:pPr>
            <a:r>
              <a:t/>
            </a:r>
            <a:endParaRPr>
              <a:latin typeface="Calibri"/>
              <a:ea typeface="Calibri"/>
              <a:cs typeface="Calibri"/>
              <a:sym typeface="Calibri"/>
            </a:endParaRPr>
          </a:p>
          <a:p>
            <a:pPr indent="0" lvl="0" marL="0" rtl="0" algn="l">
              <a:lnSpc>
                <a:spcPct val="100000"/>
              </a:lnSpc>
              <a:spcBef>
                <a:spcPts val="400"/>
              </a:spcBef>
              <a:spcAft>
                <a:spcPts val="0"/>
              </a:spcAft>
              <a:buClr>
                <a:schemeClr val="dk1"/>
              </a:buClr>
              <a:buSzPts val="1100"/>
              <a:buFont typeface="Arial"/>
              <a:buNone/>
            </a:pPr>
            <a:r>
              <a:rPr lang="en-GB">
                <a:latin typeface="Calibri"/>
                <a:ea typeface="Calibri"/>
                <a:cs typeface="Calibri"/>
                <a:sym typeface="Calibri"/>
              </a:rPr>
              <a:t>English, Maths and 1 other subject</a:t>
            </a:r>
            <a:endParaRPr>
              <a:latin typeface="Calibri"/>
              <a:ea typeface="Calibri"/>
              <a:cs typeface="Calibri"/>
              <a:sym typeface="Calibri"/>
            </a:endParaRPr>
          </a:p>
          <a:p>
            <a:pPr indent="0" lvl="0" marL="0" rtl="0" algn="l">
              <a:lnSpc>
                <a:spcPct val="100000"/>
              </a:lnSpc>
              <a:spcBef>
                <a:spcPts val="400"/>
              </a:spcBef>
              <a:spcAft>
                <a:spcPts val="0"/>
              </a:spcAft>
              <a:buClr>
                <a:schemeClr val="dk1"/>
              </a:buClr>
              <a:buSzPts val="1100"/>
              <a:buFont typeface="Arial"/>
              <a:buNone/>
            </a:pPr>
            <a:r>
              <a:t/>
            </a:r>
            <a:endParaRPr>
              <a:latin typeface="Calibri"/>
              <a:ea typeface="Calibri"/>
              <a:cs typeface="Calibri"/>
              <a:sym typeface="Calibri"/>
            </a:endParaRPr>
          </a:p>
          <a:p>
            <a:pPr indent="0" lvl="0" marL="0" rtl="0" algn="l">
              <a:lnSpc>
                <a:spcPct val="100000"/>
              </a:lnSpc>
              <a:spcBef>
                <a:spcPts val="400"/>
              </a:spcBef>
              <a:spcAft>
                <a:spcPts val="0"/>
              </a:spcAft>
              <a:buClr>
                <a:schemeClr val="dk1"/>
              </a:buClr>
              <a:buSzPts val="1100"/>
              <a:buFont typeface="Arial"/>
              <a:buNone/>
            </a:pPr>
            <a:r>
              <a:rPr lang="en-GB">
                <a:latin typeface="Calibri"/>
                <a:ea typeface="Calibri"/>
                <a:cs typeface="Calibri"/>
                <a:sym typeface="Calibri"/>
              </a:rPr>
              <a:t>Pupils are also expected to continue their home reading, times tables and spelling work.</a:t>
            </a:r>
            <a:endParaRPr>
              <a:latin typeface="Calibri"/>
              <a:ea typeface="Calibri"/>
              <a:cs typeface="Calibri"/>
              <a:sym typeface="Calibri"/>
            </a:endParaRPr>
          </a:p>
        </p:txBody>
      </p:sp>
      <p:sp>
        <p:nvSpPr>
          <p:cNvPr id="211" name="Google Shape;211;g27f4255516d_0_3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SzPts val="1800"/>
              <a:buNone/>
            </a:pPr>
            <a:r>
              <a:rPr lang="en-GB"/>
              <a:t>Remote Learning</a:t>
            </a:r>
            <a:endParaRPr/>
          </a:p>
        </p:txBody>
      </p:sp>
      <p:pic>
        <p:nvPicPr>
          <p:cNvPr id="212" name="Google Shape;212;g27f4255516d_0_34" title="Record (online-voice-recorder.com) (11).mp3">
            <a:hlinkClick r:id="rId3"/>
          </p:cNvPr>
          <p:cNvPicPr preferRelativeResize="0"/>
          <p:nvPr/>
        </p:nvPicPr>
        <p:blipFill>
          <a:blip r:embed="rId4">
            <a:alphaModFix/>
          </a:blip>
          <a:stretch>
            <a:fillRect/>
          </a:stretch>
        </p:blipFill>
        <p:spPr>
          <a:xfrm>
            <a:off x="7923200" y="337884"/>
            <a:ext cx="1016525" cy="1016525"/>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g27f4255516d_0_40"/>
          <p:cNvSpPr txBox="1"/>
          <p:nvPr>
            <p:ph idx="1" type="body"/>
          </p:nvPr>
        </p:nvSpPr>
        <p:spPr>
          <a:xfrm>
            <a:off x="348700" y="1481325"/>
            <a:ext cx="8338200" cy="4892400"/>
          </a:xfrm>
          <a:prstGeom prst="rect">
            <a:avLst/>
          </a:prstGeom>
          <a:noFill/>
          <a:ln>
            <a:noFill/>
          </a:ln>
        </p:spPr>
        <p:txBody>
          <a:bodyPr anchorCtr="0" anchor="t" bIns="45700" lIns="91425" spcFirstLastPara="1" rIns="91425" wrap="square" tIns="45700">
            <a:normAutofit/>
          </a:bodyPr>
          <a:lstStyle/>
          <a:p>
            <a:pPr indent="-374650" lvl="0" marL="457200" rtl="0" algn="l">
              <a:lnSpc>
                <a:spcPct val="115000"/>
              </a:lnSpc>
              <a:spcBef>
                <a:spcPts val="0"/>
              </a:spcBef>
              <a:spcAft>
                <a:spcPts val="0"/>
              </a:spcAft>
              <a:buClr>
                <a:srgbClr val="595959"/>
              </a:buClr>
              <a:buSzPts val="2300"/>
              <a:buFont typeface="Calibri"/>
              <a:buChar char="➔"/>
            </a:pPr>
            <a:r>
              <a:rPr lang="en-GB" sz="2300">
                <a:solidFill>
                  <a:srgbClr val="595959"/>
                </a:solidFill>
                <a:latin typeface="Calibri"/>
                <a:ea typeface="Calibri"/>
                <a:cs typeface="Calibri"/>
                <a:sym typeface="Calibri"/>
              </a:rPr>
              <a:t>The three ‘Rs’. Being…</a:t>
            </a:r>
            <a:endParaRPr sz="2300">
              <a:latin typeface="Calibri"/>
              <a:ea typeface="Calibri"/>
              <a:cs typeface="Calibri"/>
              <a:sym typeface="Calibri"/>
            </a:endParaRPr>
          </a:p>
          <a:p>
            <a:pPr indent="-228600" lvl="0" marL="457200" rtl="0" algn="l">
              <a:lnSpc>
                <a:spcPct val="115000"/>
              </a:lnSpc>
              <a:spcBef>
                <a:spcPts val="0"/>
              </a:spcBef>
              <a:spcAft>
                <a:spcPts val="0"/>
              </a:spcAft>
              <a:buClr>
                <a:schemeClr val="dk1"/>
              </a:buClr>
              <a:buSzPts val="1100"/>
              <a:buFont typeface="Arial"/>
              <a:buNone/>
            </a:pPr>
            <a:r>
              <a:t/>
            </a:r>
            <a:endParaRPr sz="2300">
              <a:solidFill>
                <a:srgbClr val="595959"/>
              </a:solidFill>
              <a:latin typeface="Calibri"/>
              <a:ea typeface="Calibri"/>
              <a:cs typeface="Calibri"/>
              <a:sym typeface="Calibri"/>
            </a:endParaRPr>
          </a:p>
          <a:p>
            <a:pPr indent="-374650" lvl="0" marL="457200" rtl="0" algn="l">
              <a:lnSpc>
                <a:spcPct val="115000"/>
              </a:lnSpc>
              <a:spcBef>
                <a:spcPts val="0"/>
              </a:spcBef>
              <a:spcAft>
                <a:spcPts val="0"/>
              </a:spcAft>
              <a:buClr>
                <a:srgbClr val="595959"/>
              </a:buClr>
              <a:buSzPts val="2300"/>
              <a:buFont typeface="Arial"/>
              <a:buChar char="➔"/>
            </a:pPr>
            <a:r>
              <a:rPr b="1" lang="en-GB" sz="2300">
                <a:solidFill>
                  <a:srgbClr val="595959"/>
                </a:solidFill>
                <a:latin typeface="Calibri"/>
                <a:ea typeface="Calibri"/>
                <a:cs typeface="Calibri"/>
                <a:sym typeface="Calibri"/>
              </a:rPr>
              <a:t>Respectful</a:t>
            </a:r>
            <a:r>
              <a:rPr lang="en-GB" sz="2300">
                <a:solidFill>
                  <a:srgbClr val="595959"/>
                </a:solidFill>
                <a:latin typeface="Calibri"/>
                <a:ea typeface="Calibri"/>
                <a:cs typeface="Calibri"/>
                <a:sym typeface="Calibri"/>
              </a:rPr>
              <a:t> –  “please and thank you”, holding doors, looking after each other and property, walking around the school in silence…</a:t>
            </a:r>
            <a:endParaRPr sz="2300">
              <a:latin typeface="Calibri"/>
              <a:ea typeface="Calibri"/>
              <a:cs typeface="Calibri"/>
              <a:sym typeface="Calibri"/>
            </a:endParaRPr>
          </a:p>
          <a:p>
            <a:pPr indent="-228600" lvl="0" marL="457200" rtl="0" algn="l">
              <a:lnSpc>
                <a:spcPct val="115000"/>
              </a:lnSpc>
              <a:spcBef>
                <a:spcPts val="0"/>
              </a:spcBef>
              <a:spcAft>
                <a:spcPts val="0"/>
              </a:spcAft>
              <a:buClr>
                <a:schemeClr val="dk1"/>
              </a:buClr>
              <a:buSzPts val="1100"/>
              <a:buFont typeface="Arial"/>
              <a:buNone/>
            </a:pPr>
            <a:r>
              <a:t/>
            </a:r>
            <a:endParaRPr sz="2300">
              <a:solidFill>
                <a:srgbClr val="595959"/>
              </a:solidFill>
              <a:latin typeface="Calibri"/>
              <a:ea typeface="Calibri"/>
              <a:cs typeface="Calibri"/>
              <a:sym typeface="Calibri"/>
            </a:endParaRPr>
          </a:p>
          <a:p>
            <a:pPr indent="-374650" lvl="0" marL="457200" rtl="0" algn="l">
              <a:lnSpc>
                <a:spcPct val="115000"/>
              </a:lnSpc>
              <a:spcBef>
                <a:spcPts val="0"/>
              </a:spcBef>
              <a:spcAft>
                <a:spcPts val="0"/>
              </a:spcAft>
              <a:buClr>
                <a:srgbClr val="595959"/>
              </a:buClr>
              <a:buSzPts val="2300"/>
              <a:buFont typeface="Arial"/>
              <a:buChar char="➔"/>
            </a:pPr>
            <a:r>
              <a:rPr b="1" lang="en-GB" sz="2300">
                <a:solidFill>
                  <a:srgbClr val="595959"/>
                </a:solidFill>
                <a:latin typeface="Calibri"/>
                <a:ea typeface="Calibri"/>
                <a:cs typeface="Calibri"/>
                <a:sym typeface="Calibri"/>
              </a:rPr>
              <a:t>Responsible</a:t>
            </a:r>
            <a:r>
              <a:rPr lang="en-GB" sz="2300">
                <a:solidFill>
                  <a:srgbClr val="595959"/>
                </a:solidFill>
                <a:latin typeface="Calibri"/>
                <a:ea typeface="Calibri"/>
                <a:cs typeface="Calibri"/>
                <a:sym typeface="Calibri"/>
              </a:rPr>
              <a:t> – completing work on time, being organised / tidy, accepting responsibility, saying sorry…</a:t>
            </a:r>
            <a:endParaRPr sz="2300">
              <a:latin typeface="Calibri"/>
              <a:ea typeface="Calibri"/>
              <a:cs typeface="Calibri"/>
              <a:sym typeface="Calibri"/>
            </a:endParaRPr>
          </a:p>
          <a:p>
            <a:pPr indent="-228600" lvl="0" marL="457200" rtl="0" algn="l">
              <a:lnSpc>
                <a:spcPct val="115000"/>
              </a:lnSpc>
              <a:spcBef>
                <a:spcPts val="0"/>
              </a:spcBef>
              <a:spcAft>
                <a:spcPts val="0"/>
              </a:spcAft>
              <a:buClr>
                <a:schemeClr val="dk1"/>
              </a:buClr>
              <a:buSzPts val="1100"/>
              <a:buFont typeface="Arial"/>
              <a:buNone/>
            </a:pPr>
            <a:r>
              <a:t/>
            </a:r>
            <a:endParaRPr sz="2300">
              <a:solidFill>
                <a:srgbClr val="595959"/>
              </a:solidFill>
              <a:latin typeface="Calibri"/>
              <a:ea typeface="Calibri"/>
              <a:cs typeface="Calibri"/>
              <a:sym typeface="Calibri"/>
            </a:endParaRPr>
          </a:p>
          <a:p>
            <a:pPr indent="-374650" lvl="0" marL="457200" rtl="0" algn="l">
              <a:lnSpc>
                <a:spcPct val="115000"/>
              </a:lnSpc>
              <a:spcBef>
                <a:spcPts val="0"/>
              </a:spcBef>
              <a:spcAft>
                <a:spcPts val="0"/>
              </a:spcAft>
              <a:buClr>
                <a:srgbClr val="595959"/>
              </a:buClr>
              <a:buSzPts val="2300"/>
              <a:buFont typeface="Arial"/>
              <a:buChar char="➔"/>
            </a:pPr>
            <a:r>
              <a:rPr b="1" lang="en-GB" sz="2300">
                <a:solidFill>
                  <a:srgbClr val="595959"/>
                </a:solidFill>
                <a:latin typeface="Calibri"/>
                <a:ea typeface="Calibri"/>
                <a:cs typeface="Calibri"/>
                <a:sym typeface="Calibri"/>
              </a:rPr>
              <a:t>Ready</a:t>
            </a:r>
            <a:r>
              <a:rPr lang="en-GB" sz="2300">
                <a:solidFill>
                  <a:srgbClr val="595959"/>
                </a:solidFill>
                <a:latin typeface="Calibri"/>
                <a:ea typeface="Calibri"/>
                <a:cs typeface="Calibri"/>
                <a:sym typeface="Calibri"/>
              </a:rPr>
              <a:t> (to learn) – sitting silently, listening, giving the speaker 100% attention, working hard, being in the right place at the right time…</a:t>
            </a:r>
            <a:endParaRPr sz="2300">
              <a:latin typeface="Calibri"/>
              <a:ea typeface="Calibri"/>
              <a:cs typeface="Calibri"/>
              <a:sym typeface="Calibri"/>
            </a:endParaRPr>
          </a:p>
        </p:txBody>
      </p:sp>
      <p:sp>
        <p:nvSpPr>
          <p:cNvPr id="219" name="Google Shape;219;g27f4255516d_0_4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100000"/>
              </a:lnSpc>
              <a:spcBef>
                <a:spcPts val="0"/>
              </a:spcBef>
              <a:spcAft>
                <a:spcPts val="0"/>
              </a:spcAft>
              <a:buClr>
                <a:schemeClr val="dk1"/>
              </a:buClr>
              <a:buSzPct val="26829"/>
              <a:buFont typeface="Arial"/>
              <a:buNone/>
            </a:pPr>
            <a:r>
              <a:rPr lang="en-GB"/>
              <a:t>Behaviour –</a:t>
            </a:r>
            <a:br>
              <a:rPr lang="en-GB"/>
            </a:br>
            <a:r>
              <a:rPr lang="en-GB"/>
              <a:t>“The Wavendon Gate Way”</a:t>
            </a:r>
            <a:endParaRPr/>
          </a:p>
        </p:txBody>
      </p:sp>
      <p:pic>
        <p:nvPicPr>
          <p:cNvPr id="220" name="Google Shape;220;g27f4255516d_0_40"/>
          <p:cNvPicPr preferRelativeResize="0"/>
          <p:nvPr/>
        </p:nvPicPr>
        <p:blipFill rotWithShape="1">
          <a:blip r:embed="rId3">
            <a:alphaModFix/>
          </a:blip>
          <a:srcRect b="0" l="0" r="0" t="0"/>
          <a:stretch/>
        </p:blipFill>
        <p:spPr>
          <a:xfrm>
            <a:off x="7740352" y="188640"/>
            <a:ext cx="1086000" cy="1438200"/>
          </a:xfrm>
          <a:prstGeom prst="rect">
            <a:avLst/>
          </a:prstGeom>
          <a:noFill/>
          <a:ln>
            <a:noFill/>
          </a:ln>
        </p:spPr>
      </p:pic>
      <p:pic>
        <p:nvPicPr>
          <p:cNvPr id="221" name="Google Shape;221;g27f4255516d_0_40" title="Record (online-voice-recorder.com) (12).mp3">
            <a:hlinkClick r:id="rId4"/>
          </p:cNvPr>
          <p:cNvPicPr preferRelativeResize="0"/>
          <p:nvPr/>
        </p:nvPicPr>
        <p:blipFill>
          <a:blip r:embed="rId5">
            <a:alphaModFix/>
          </a:blip>
          <a:stretch>
            <a:fillRect/>
          </a:stretch>
        </p:blipFill>
        <p:spPr>
          <a:xfrm>
            <a:off x="6905425" y="0"/>
            <a:ext cx="930750" cy="930750"/>
          </a:xfrm>
          <a:prstGeom prst="rect">
            <a:avLst/>
          </a:prstGeom>
          <a:noFill/>
          <a:ln>
            <a:noFill/>
          </a:ln>
        </p:spPr>
      </p:pic>
      <p:pic>
        <p:nvPicPr>
          <p:cNvPr id="222" name="Google Shape;222;g27f4255516d_0_40" title="Record (online-voice-recorder.com) (15).mp3">
            <a:hlinkClick r:id="rId6"/>
          </p:cNvPr>
          <p:cNvPicPr preferRelativeResize="0"/>
          <p:nvPr/>
        </p:nvPicPr>
        <p:blipFill>
          <a:blip r:embed="rId5">
            <a:alphaModFix/>
          </a:blip>
          <a:stretch>
            <a:fillRect/>
          </a:stretch>
        </p:blipFill>
        <p:spPr>
          <a:xfrm>
            <a:off x="8087575" y="1717475"/>
            <a:ext cx="841000" cy="84100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6" name="Shape 226"/>
        <p:cNvGrpSpPr/>
        <p:nvPr/>
      </p:nvGrpSpPr>
      <p:grpSpPr>
        <a:xfrm>
          <a:off x="0" y="0"/>
          <a:ext cx="0" cy="0"/>
          <a:chOff x="0" y="0"/>
          <a:chExt cx="0" cy="0"/>
        </a:xfrm>
      </p:grpSpPr>
      <p:sp>
        <p:nvSpPr>
          <p:cNvPr id="227" name="Google Shape;227;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2"/>
              </a:buClr>
              <a:buSzPts val="4100"/>
              <a:buFont typeface="Lucida Sans"/>
              <a:buNone/>
            </a:pPr>
            <a:r>
              <a:rPr lang="en-GB"/>
              <a:t>The Wavendon Gate Way</a:t>
            </a:r>
            <a:endParaRPr/>
          </a:p>
        </p:txBody>
      </p:sp>
      <p:pic>
        <p:nvPicPr>
          <p:cNvPr id="228" name="Google Shape;228;p7"/>
          <p:cNvPicPr preferRelativeResize="0"/>
          <p:nvPr>
            <p:ph idx="1" type="body"/>
          </p:nvPr>
        </p:nvPicPr>
        <p:blipFill rotWithShape="1">
          <a:blip r:embed="rId3">
            <a:alphaModFix/>
          </a:blip>
          <a:srcRect b="0" l="0" r="0" t="0"/>
          <a:stretch/>
        </p:blipFill>
        <p:spPr>
          <a:xfrm>
            <a:off x="7740352" y="188640"/>
            <a:ext cx="1085850" cy="1438275"/>
          </a:xfrm>
          <a:prstGeom prst="rect">
            <a:avLst/>
          </a:prstGeom>
          <a:noFill/>
          <a:ln>
            <a:noFill/>
          </a:ln>
        </p:spPr>
      </p:pic>
      <p:sp>
        <p:nvSpPr>
          <p:cNvPr id="229" name="Google Shape;229;p7"/>
          <p:cNvSpPr txBox="1"/>
          <p:nvPr/>
        </p:nvSpPr>
        <p:spPr>
          <a:xfrm>
            <a:off x="179512" y="1600200"/>
            <a:ext cx="8784976" cy="452596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accent1"/>
              </a:buClr>
              <a:buSzPts val="4080"/>
              <a:buFont typeface="Noto Sans Symbols"/>
              <a:buNone/>
            </a:pPr>
            <a:r>
              <a:rPr b="1" i="1" lang="en-GB" sz="6000" u="none" cap="none" strike="noStrike">
                <a:solidFill>
                  <a:schemeClr val="dk1"/>
                </a:solidFill>
                <a:latin typeface="Calibri"/>
                <a:ea typeface="Calibri"/>
                <a:cs typeface="Calibri"/>
                <a:sym typeface="Calibri"/>
              </a:rPr>
              <a:t>FANTastic walking</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400"/>
              </a:spcBef>
              <a:spcAft>
                <a:spcPts val="0"/>
              </a:spcAft>
              <a:buClr>
                <a:schemeClr val="accent1"/>
              </a:buClr>
              <a:buSzPts val="2448"/>
              <a:buFont typeface="Noto Sans Symbols"/>
              <a:buNone/>
            </a:pPr>
            <a:r>
              <a:t/>
            </a:r>
            <a:endParaRPr b="1" i="1" sz="3600" u="none" cap="none" strike="noStrike">
              <a:solidFill>
                <a:schemeClr val="dk1"/>
              </a:solidFill>
              <a:latin typeface="Calibri"/>
              <a:ea typeface="Calibri"/>
              <a:cs typeface="Calibri"/>
              <a:sym typeface="Calibri"/>
            </a:endParaRPr>
          </a:p>
          <a:p>
            <a:pPr indent="0" lvl="0" marL="0" marR="0" rtl="0" algn="l">
              <a:lnSpc>
                <a:spcPct val="100000"/>
              </a:lnSpc>
              <a:spcBef>
                <a:spcPts val="400"/>
              </a:spcBef>
              <a:spcAft>
                <a:spcPts val="0"/>
              </a:spcAft>
              <a:buClr>
                <a:schemeClr val="accent1"/>
              </a:buClr>
              <a:buSzPts val="2448"/>
              <a:buFont typeface="Noto Sans Symbols"/>
              <a:buNone/>
            </a:pPr>
            <a:r>
              <a:rPr b="1" i="1" lang="en-GB" sz="3600" u="none" cap="none" strike="noStrike">
                <a:solidFill>
                  <a:schemeClr val="dk1"/>
                </a:solidFill>
                <a:latin typeface="Calibri"/>
                <a:ea typeface="Calibri"/>
                <a:cs typeface="Calibri"/>
                <a:sym typeface="Calibri"/>
              </a:rPr>
              <a:t>F</a:t>
            </a:r>
            <a:r>
              <a:rPr b="0" i="1" lang="en-GB" sz="3600" u="none" cap="none" strike="noStrike">
                <a:solidFill>
                  <a:schemeClr val="dk1"/>
                </a:solidFill>
                <a:latin typeface="Calibri"/>
                <a:ea typeface="Calibri"/>
                <a:cs typeface="Calibri"/>
                <a:sym typeface="Calibri"/>
              </a:rPr>
              <a:t>acing forwards</a:t>
            </a:r>
            <a:br>
              <a:rPr b="1" i="1" lang="en-GB" sz="3600" u="none" cap="none" strike="noStrike">
                <a:solidFill>
                  <a:schemeClr val="dk1"/>
                </a:solidFill>
                <a:latin typeface="Calibri"/>
                <a:ea typeface="Calibri"/>
                <a:cs typeface="Calibri"/>
                <a:sym typeface="Calibri"/>
              </a:rPr>
            </a:br>
            <a:r>
              <a:rPr b="1" i="1" lang="en-GB" sz="3600" u="none" cap="none" strike="noStrike">
                <a:solidFill>
                  <a:schemeClr val="dk1"/>
                </a:solidFill>
                <a:latin typeface="Calibri"/>
                <a:ea typeface="Calibri"/>
                <a:cs typeface="Calibri"/>
                <a:sym typeface="Calibri"/>
              </a:rPr>
              <a:t>A</a:t>
            </a:r>
            <a:r>
              <a:rPr b="0" i="1" lang="en-GB" sz="3600" u="none" cap="none" strike="noStrike">
                <a:solidFill>
                  <a:schemeClr val="dk1"/>
                </a:solidFill>
                <a:latin typeface="Calibri"/>
                <a:ea typeface="Calibri"/>
                <a:cs typeface="Calibri"/>
                <a:sym typeface="Calibri"/>
              </a:rPr>
              <a:t>t a steady pace</a:t>
            </a:r>
            <a:br>
              <a:rPr b="1" i="1" lang="en-GB" sz="3600" u="none" cap="none" strike="noStrike">
                <a:solidFill>
                  <a:schemeClr val="dk1"/>
                </a:solidFill>
                <a:latin typeface="Calibri"/>
                <a:ea typeface="Calibri"/>
                <a:cs typeface="Calibri"/>
                <a:sym typeface="Calibri"/>
              </a:rPr>
            </a:br>
            <a:r>
              <a:rPr b="1" i="1" lang="en-GB" sz="3600" u="none" cap="none" strike="noStrike">
                <a:solidFill>
                  <a:schemeClr val="dk1"/>
                </a:solidFill>
                <a:latin typeface="Calibri"/>
                <a:ea typeface="Calibri"/>
                <a:cs typeface="Calibri"/>
                <a:sym typeface="Calibri"/>
              </a:rPr>
              <a:t>N</a:t>
            </a:r>
            <a:r>
              <a:rPr b="0" i="1" lang="en-GB" sz="3600" u="none" cap="none" strike="noStrike">
                <a:solidFill>
                  <a:schemeClr val="dk1"/>
                </a:solidFill>
                <a:latin typeface="Calibri"/>
                <a:ea typeface="Calibri"/>
                <a:cs typeface="Calibri"/>
                <a:sym typeface="Calibri"/>
              </a:rPr>
              <a:t>eat</a:t>
            </a:r>
            <a:r>
              <a:rPr b="1" i="1" lang="en-GB" sz="3600" u="none" cap="none" strike="noStrike">
                <a:solidFill>
                  <a:schemeClr val="dk1"/>
                </a:solidFill>
                <a:latin typeface="Calibri"/>
                <a:ea typeface="Calibri"/>
                <a:cs typeface="Calibri"/>
                <a:sym typeface="Calibri"/>
              </a:rPr>
              <a:t> </a:t>
            </a:r>
            <a:r>
              <a:rPr b="0" i="1" lang="en-GB" sz="3600" u="none" cap="none" strike="noStrike">
                <a:solidFill>
                  <a:schemeClr val="dk1"/>
                </a:solidFill>
                <a:latin typeface="Calibri"/>
                <a:ea typeface="Calibri"/>
                <a:cs typeface="Calibri"/>
                <a:sym typeface="Calibri"/>
              </a:rPr>
              <a:t>single file</a:t>
            </a:r>
            <a:br>
              <a:rPr b="1" i="1" lang="en-GB" sz="3600" u="none" cap="none" strike="noStrike">
                <a:solidFill>
                  <a:schemeClr val="dk1"/>
                </a:solidFill>
                <a:latin typeface="Calibri"/>
                <a:ea typeface="Calibri"/>
                <a:cs typeface="Calibri"/>
                <a:sym typeface="Calibri"/>
              </a:rPr>
            </a:br>
            <a:r>
              <a:rPr b="1" i="1" lang="en-GB" sz="3600" u="none" cap="none" strike="noStrike">
                <a:solidFill>
                  <a:schemeClr val="dk1"/>
                </a:solidFill>
                <a:latin typeface="Calibri"/>
                <a:ea typeface="Calibri"/>
                <a:cs typeface="Calibri"/>
                <a:sym typeface="Calibri"/>
              </a:rPr>
              <a:t>T</a:t>
            </a:r>
            <a:r>
              <a:rPr b="0" i="1" lang="en-GB" sz="3600" u="none" cap="none" strike="noStrike">
                <a:solidFill>
                  <a:schemeClr val="dk1"/>
                </a:solidFill>
                <a:latin typeface="Calibri"/>
                <a:ea typeface="Calibri"/>
                <a:cs typeface="Calibri"/>
                <a:sym typeface="Calibri"/>
              </a:rPr>
              <a:t>otal silence</a:t>
            </a:r>
            <a:endParaRPr b="0" i="1" sz="3600" u="none" cap="none" strike="noStrike">
              <a:solidFill>
                <a:schemeClr val="dk1"/>
              </a:solidFill>
              <a:latin typeface="Calibri"/>
              <a:ea typeface="Calibri"/>
              <a:cs typeface="Calibri"/>
              <a:sym typeface="Calibri"/>
            </a:endParaRPr>
          </a:p>
          <a:p>
            <a:pPr indent="0" lvl="0" marL="0" marR="0" rtl="0" algn="ctr">
              <a:lnSpc>
                <a:spcPct val="100000"/>
              </a:lnSpc>
              <a:spcBef>
                <a:spcPts val="400"/>
              </a:spcBef>
              <a:spcAft>
                <a:spcPts val="0"/>
              </a:spcAft>
              <a:buClr>
                <a:schemeClr val="accent1"/>
              </a:buClr>
              <a:buSzPts val="2448"/>
              <a:buFont typeface="Noto Sans Symbols"/>
              <a:buNone/>
            </a:pPr>
            <a:r>
              <a:t/>
            </a:r>
            <a:endParaRPr b="1" i="0" sz="3600" u="none" cap="none" strike="noStrike">
              <a:solidFill>
                <a:schemeClr val="dk1"/>
              </a:solidFill>
              <a:latin typeface="Calibri"/>
              <a:ea typeface="Calibri"/>
              <a:cs typeface="Calibri"/>
              <a:sym typeface="Calibri"/>
            </a:endParaRPr>
          </a:p>
        </p:txBody>
      </p:sp>
      <p:pic>
        <p:nvPicPr>
          <p:cNvPr id="230" name="Google Shape;230;p7" title="Record (online-voice-recorder.com) (13).mp3">
            <a:hlinkClick r:id="rId4"/>
          </p:cNvPr>
          <p:cNvPicPr preferRelativeResize="0"/>
          <p:nvPr/>
        </p:nvPicPr>
        <p:blipFill>
          <a:blip r:embed="rId5">
            <a:alphaModFix/>
          </a:blip>
          <a:stretch>
            <a:fillRect/>
          </a:stretch>
        </p:blipFill>
        <p:spPr>
          <a:xfrm>
            <a:off x="7808925" y="1914975"/>
            <a:ext cx="948700" cy="94870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sp>
        <p:nvSpPr>
          <p:cNvPr id="235" name="Google Shape;235;p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2"/>
              </a:buClr>
              <a:buSzPts val="4100"/>
              <a:buFont typeface="Lucida Sans"/>
              <a:buNone/>
            </a:pPr>
            <a:r>
              <a:rPr lang="en-GB"/>
              <a:t>The Wavendon Gate Way</a:t>
            </a:r>
            <a:endParaRPr/>
          </a:p>
        </p:txBody>
      </p:sp>
      <p:pic>
        <p:nvPicPr>
          <p:cNvPr id="236" name="Google Shape;236;p8"/>
          <p:cNvPicPr preferRelativeResize="0"/>
          <p:nvPr>
            <p:ph idx="1" type="body"/>
          </p:nvPr>
        </p:nvPicPr>
        <p:blipFill rotWithShape="1">
          <a:blip r:embed="rId3">
            <a:alphaModFix/>
          </a:blip>
          <a:srcRect b="0" l="0" r="0" t="0"/>
          <a:stretch/>
        </p:blipFill>
        <p:spPr>
          <a:xfrm>
            <a:off x="7740352" y="188640"/>
            <a:ext cx="1085850" cy="1438275"/>
          </a:xfrm>
          <a:prstGeom prst="rect">
            <a:avLst/>
          </a:prstGeom>
          <a:noFill/>
          <a:ln>
            <a:noFill/>
          </a:ln>
        </p:spPr>
      </p:pic>
      <p:sp>
        <p:nvSpPr>
          <p:cNvPr id="237" name="Google Shape;237;p8"/>
          <p:cNvSpPr txBox="1"/>
          <p:nvPr/>
        </p:nvSpPr>
        <p:spPr>
          <a:xfrm>
            <a:off x="179512" y="1600200"/>
            <a:ext cx="8784976" cy="452596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accent1"/>
              </a:buClr>
              <a:buSzPts val="4080"/>
              <a:buFont typeface="Noto Sans Symbols"/>
              <a:buNone/>
            </a:pPr>
            <a:r>
              <a:rPr b="1" i="1" lang="en-GB" sz="6000" u="none" cap="none" strike="noStrike">
                <a:solidFill>
                  <a:schemeClr val="dk1"/>
                </a:solidFill>
                <a:latin typeface="Calibri"/>
                <a:ea typeface="Calibri"/>
                <a:cs typeface="Calibri"/>
                <a:sym typeface="Calibri"/>
              </a:rPr>
              <a:t>FANTastic listening</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400"/>
              </a:spcBef>
              <a:spcAft>
                <a:spcPts val="0"/>
              </a:spcAft>
              <a:buClr>
                <a:schemeClr val="accent1"/>
              </a:buClr>
              <a:buSzPts val="2448"/>
              <a:buFont typeface="Noto Sans Symbols"/>
              <a:buNone/>
            </a:pPr>
            <a:r>
              <a:t/>
            </a:r>
            <a:endParaRPr b="1" i="1" sz="3600" u="none" cap="none" strike="noStrike">
              <a:solidFill>
                <a:schemeClr val="dk1"/>
              </a:solidFill>
              <a:latin typeface="Calibri"/>
              <a:ea typeface="Calibri"/>
              <a:cs typeface="Calibri"/>
              <a:sym typeface="Calibri"/>
            </a:endParaRPr>
          </a:p>
          <a:p>
            <a:pPr indent="0" lvl="0" marL="0" marR="0" rtl="0" algn="l">
              <a:lnSpc>
                <a:spcPct val="100000"/>
              </a:lnSpc>
              <a:spcBef>
                <a:spcPts val="400"/>
              </a:spcBef>
              <a:spcAft>
                <a:spcPts val="0"/>
              </a:spcAft>
              <a:buClr>
                <a:schemeClr val="accent1"/>
              </a:buClr>
              <a:buSzPts val="2448"/>
              <a:buFont typeface="Noto Sans Symbols"/>
              <a:buNone/>
            </a:pPr>
            <a:r>
              <a:rPr b="1" i="1" lang="en-GB" sz="3600" u="none" cap="none" strike="noStrike">
                <a:solidFill>
                  <a:schemeClr val="dk1"/>
                </a:solidFill>
                <a:latin typeface="Calibri"/>
                <a:ea typeface="Calibri"/>
                <a:cs typeface="Calibri"/>
                <a:sym typeface="Calibri"/>
              </a:rPr>
              <a:t>F</a:t>
            </a:r>
            <a:r>
              <a:rPr b="0" i="1" lang="en-GB" sz="3600" u="none" cap="none" strike="noStrike">
                <a:solidFill>
                  <a:schemeClr val="dk1"/>
                </a:solidFill>
                <a:latin typeface="Calibri"/>
                <a:ea typeface="Calibri"/>
                <a:cs typeface="Calibri"/>
                <a:sym typeface="Calibri"/>
              </a:rPr>
              <a:t>acing forwards hands together</a:t>
            </a:r>
            <a:br>
              <a:rPr b="1" i="1" lang="en-GB" sz="3600" u="none" cap="none" strike="noStrike">
                <a:solidFill>
                  <a:schemeClr val="dk1"/>
                </a:solidFill>
                <a:latin typeface="Calibri"/>
                <a:ea typeface="Calibri"/>
                <a:cs typeface="Calibri"/>
                <a:sym typeface="Calibri"/>
              </a:rPr>
            </a:br>
            <a:r>
              <a:rPr b="1" i="1" lang="en-GB" sz="3600" u="none" cap="none" strike="noStrike">
                <a:solidFill>
                  <a:schemeClr val="dk1"/>
                </a:solidFill>
                <a:latin typeface="Calibri"/>
                <a:ea typeface="Calibri"/>
                <a:cs typeface="Calibri"/>
                <a:sym typeface="Calibri"/>
              </a:rPr>
              <a:t>A</a:t>
            </a:r>
            <a:r>
              <a:rPr b="0" i="1" lang="en-GB" sz="3600" u="none" cap="none" strike="noStrike">
                <a:solidFill>
                  <a:schemeClr val="dk1"/>
                </a:solidFill>
                <a:latin typeface="Calibri"/>
                <a:ea typeface="Calibri"/>
                <a:cs typeface="Calibri"/>
                <a:sym typeface="Calibri"/>
              </a:rPr>
              <a:t>lways sit up straight</a:t>
            </a:r>
            <a:br>
              <a:rPr b="1" i="1" lang="en-GB" sz="3600" u="none" cap="none" strike="noStrike">
                <a:solidFill>
                  <a:schemeClr val="dk1"/>
                </a:solidFill>
                <a:latin typeface="Calibri"/>
                <a:ea typeface="Calibri"/>
                <a:cs typeface="Calibri"/>
                <a:sym typeface="Calibri"/>
              </a:rPr>
            </a:br>
            <a:r>
              <a:rPr b="1" i="1" lang="en-GB" sz="3600" u="none" cap="none" strike="noStrike">
                <a:solidFill>
                  <a:schemeClr val="dk1"/>
                </a:solidFill>
                <a:latin typeface="Calibri"/>
                <a:ea typeface="Calibri"/>
                <a:cs typeface="Calibri"/>
                <a:sym typeface="Calibri"/>
              </a:rPr>
              <a:t>N</a:t>
            </a:r>
            <a:r>
              <a:rPr b="0" i="1" lang="en-GB" sz="3600" u="none" cap="none" strike="noStrike">
                <a:solidFill>
                  <a:schemeClr val="dk1"/>
                </a:solidFill>
                <a:latin typeface="Calibri"/>
                <a:ea typeface="Calibri"/>
                <a:cs typeface="Calibri"/>
                <a:sym typeface="Calibri"/>
              </a:rPr>
              <a:t>ever interrupt</a:t>
            </a:r>
            <a:br>
              <a:rPr b="1" i="1" lang="en-GB" sz="3600" u="none" cap="none" strike="noStrike">
                <a:solidFill>
                  <a:schemeClr val="dk1"/>
                </a:solidFill>
                <a:latin typeface="Calibri"/>
                <a:ea typeface="Calibri"/>
                <a:cs typeface="Calibri"/>
                <a:sym typeface="Calibri"/>
              </a:rPr>
            </a:br>
            <a:r>
              <a:rPr b="1" i="1" lang="en-GB" sz="3600" u="none" cap="none" strike="noStrike">
                <a:solidFill>
                  <a:schemeClr val="dk1"/>
                </a:solidFill>
                <a:latin typeface="Calibri"/>
                <a:ea typeface="Calibri"/>
                <a:cs typeface="Calibri"/>
                <a:sym typeface="Calibri"/>
              </a:rPr>
              <a:t>T</a:t>
            </a:r>
            <a:r>
              <a:rPr b="0" i="1" lang="en-GB" sz="3600" u="none" cap="none" strike="noStrike">
                <a:solidFill>
                  <a:schemeClr val="dk1"/>
                </a:solidFill>
                <a:latin typeface="Calibri"/>
                <a:ea typeface="Calibri"/>
                <a:cs typeface="Calibri"/>
                <a:sym typeface="Calibri"/>
              </a:rPr>
              <a:t>rack the speaker</a:t>
            </a:r>
            <a:endParaRPr b="1" i="0" sz="3600" u="none" cap="none" strike="noStrike">
              <a:solidFill>
                <a:schemeClr val="dk1"/>
              </a:solidFill>
              <a:latin typeface="Calibri"/>
              <a:ea typeface="Calibri"/>
              <a:cs typeface="Calibri"/>
              <a:sym typeface="Calibri"/>
            </a:endParaRPr>
          </a:p>
        </p:txBody>
      </p:sp>
      <p:pic>
        <p:nvPicPr>
          <p:cNvPr id="238" name="Google Shape;238;p8" title="Record (online-voice-recorder.com) (14).mp3">
            <a:hlinkClick r:id="rId4"/>
          </p:cNvPr>
          <p:cNvPicPr preferRelativeResize="0"/>
          <p:nvPr/>
        </p:nvPicPr>
        <p:blipFill>
          <a:blip r:embed="rId5">
            <a:alphaModFix/>
          </a:blip>
          <a:stretch>
            <a:fillRect/>
          </a:stretch>
        </p:blipFill>
        <p:spPr>
          <a:xfrm>
            <a:off x="7808925" y="1843175"/>
            <a:ext cx="948700" cy="94870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3" name="Shape 243"/>
        <p:cNvGrpSpPr/>
        <p:nvPr/>
      </p:nvGrpSpPr>
      <p:grpSpPr>
        <a:xfrm>
          <a:off x="0" y="0"/>
          <a:ext cx="0" cy="0"/>
          <a:chOff x="0" y="0"/>
          <a:chExt cx="0" cy="0"/>
        </a:xfrm>
      </p:grpSpPr>
      <p:sp>
        <p:nvSpPr>
          <p:cNvPr id="244" name="Google Shape;244;g300687a81e1_0_0"/>
          <p:cNvSpPr txBox="1"/>
          <p:nvPr>
            <p:ph idx="1" type="body"/>
          </p:nvPr>
        </p:nvSpPr>
        <p:spPr>
          <a:xfrm>
            <a:off x="457200" y="1481328"/>
            <a:ext cx="8229600" cy="4526100"/>
          </a:xfrm>
          <a:prstGeom prst="rect">
            <a:avLst/>
          </a:prstGeom>
        </p:spPr>
        <p:txBody>
          <a:bodyPr anchorCtr="0" anchor="t" bIns="45700" lIns="91425" spcFirstLastPara="1" rIns="91425" wrap="square" tIns="45700">
            <a:normAutofit/>
          </a:bodyPr>
          <a:lstStyle/>
          <a:p>
            <a:pPr indent="0" lvl="0" marL="0" rtl="0" algn="l">
              <a:spcBef>
                <a:spcPts val="400"/>
              </a:spcBef>
              <a:spcAft>
                <a:spcPts val="0"/>
              </a:spcAft>
              <a:buNone/>
            </a:pPr>
            <a:r>
              <a:rPr lang="en-GB"/>
              <a:t>Parent workshops happen once every half term on a Friday. There is a </a:t>
            </a:r>
            <a:r>
              <a:rPr lang="en-GB"/>
              <a:t>preceding</a:t>
            </a:r>
            <a:r>
              <a:rPr lang="en-GB"/>
              <a:t> assembly by the teacher who leads that subject.</a:t>
            </a:r>
            <a:endParaRPr/>
          </a:p>
          <a:p>
            <a:pPr indent="0" lvl="0" marL="0" rtl="0" algn="l">
              <a:spcBef>
                <a:spcPts val="400"/>
              </a:spcBef>
              <a:spcAft>
                <a:spcPts val="0"/>
              </a:spcAft>
              <a:buNone/>
            </a:pPr>
            <a:r>
              <a:t/>
            </a:r>
            <a:endParaRPr/>
          </a:p>
          <a:p>
            <a:pPr indent="0" lvl="0" marL="0" rtl="0" algn="l">
              <a:spcBef>
                <a:spcPts val="400"/>
              </a:spcBef>
              <a:spcAft>
                <a:spcPts val="0"/>
              </a:spcAft>
              <a:buNone/>
            </a:pPr>
            <a:r>
              <a:rPr lang="en-GB"/>
              <a:t>You are then invited to visit your child’s classroom and participate in activities linking to your child’s topics at the time. This is a great opportunity to look through your child’s books. </a:t>
            </a:r>
            <a:endParaRPr/>
          </a:p>
        </p:txBody>
      </p:sp>
      <p:sp>
        <p:nvSpPr>
          <p:cNvPr id="245" name="Google Shape;245;g300687a81e1_0_0"/>
          <p:cNvSpPr txBox="1"/>
          <p:nvPr>
            <p:ph type="title"/>
          </p:nvPr>
        </p:nvSpPr>
        <p:spPr>
          <a:xfrm>
            <a:off x="457200" y="274638"/>
            <a:ext cx="8229600" cy="11430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GB"/>
              <a:t>Parent Workshops</a:t>
            </a:r>
            <a:endParaRPr/>
          </a:p>
        </p:txBody>
      </p:sp>
      <p:pic>
        <p:nvPicPr>
          <p:cNvPr id="246" name="Google Shape;246;g300687a81e1_0_0" title="Record (online-voice-recorder.com) (16).mp3">
            <a:hlinkClick r:id="rId3"/>
          </p:cNvPr>
          <p:cNvPicPr preferRelativeResize="0"/>
          <p:nvPr/>
        </p:nvPicPr>
        <p:blipFill>
          <a:blip r:embed="rId4">
            <a:alphaModFix/>
          </a:blip>
          <a:stretch>
            <a:fillRect/>
          </a:stretch>
        </p:blipFill>
        <p:spPr>
          <a:xfrm>
            <a:off x="7979850" y="174747"/>
            <a:ext cx="948700" cy="94870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0" name="Shape 250"/>
        <p:cNvGrpSpPr/>
        <p:nvPr/>
      </p:nvGrpSpPr>
      <p:grpSpPr>
        <a:xfrm>
          <a:off x="0" y="0"/>
          <a:ext cx="0" cy="0"/>
          <a:chOff x="0" y="0"/>
          <a:chExt cx="0" cy="0"/>
        </a:xfrm>
      </p:grpSpPr>
      <p:sp>
        <p:nvSpPr>
          <p:cNvPr id="251" name="Google Shape;251;p2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2"/>
              </a:buClr>
              <a:buSzPts val="4100"/>
              <a:buFont typeface="Lucida Sans"/>
              <a:buNone/>
            </a:pPr>
            <a:r>
              <a:rPr lang="en-GB"/>
              <a:t>Useful websites</a:t>
            </a:r>
            <a:endParaRPr/>
          </a:p>
        </p:txBody>
      </p:sp>
      <p:pic>
        <p:nvPicPr>
          <p:cNvPr id="252" name="Google Shape;252;p25"/>
          <p:cNvPicPr preferRelativeResize="0"/>
          <p:nvPr>
            <p:ph idx="1" type="body"/>
          </p:nvPr>
        </p:nvPicPr>
        <p:blipFill rotWithShape="1">
          <a:blip r:embed="rId3">
            <a:alphaModFix/>
          </a:blip>
          <a:srcRect b="0" l="0" r="0" t="0"/>
          <a:stretch/>
        </p:blipFill>
        <p:spPr>
          <a:xfrm>
            <a:off x="7740352" y="188640"/>
            <a:ext cx="1085850" cy="1438275"/>
          </a:xfrm>
          <a:prstGeom prst="rect">
            <a:avLst/>
          </a:prstGeom>
          <a:noFill/>
          <a:ln>
            <a:noFill/>
          </a:ln>
        </p:spPr>
      </p:pic>
      <p:sp>
        <p:nvSpPr>
          <p:cNvPr id="253" name="Google Shape;253;p25"/>
          <p:cNvSpPr txBox="1"/>
          <p:nvPr/>
        </p:nvSpPr>
        <p:spPr>
          <a:xfrm>
            <a:off x="467544" y="961766"/>
            <a:ext cx="7488832" cy="597086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400"/>
              <a:buFont typeface="Arial"/>
              <a:buNone/>
            </a:pPr>
            <a:r>
              <a:rPr b="1" i="1" lang="en-GB" sz="2400" u="none" cap="none" strike="noStrike">
                <a:solidFill>
                  <a:schemeClr val="dk1"/>
                </a:solidFill>
                <a:latin typeface="Calibri"/>
                <a:ea typeface="Calibri"/>
                <a:cs typeface="Calibri"/>
                <a:sym typeface="Calibri"/>
              </a:rPr>
              <a:t>Some other websites to explore:</a:t>
            </a:r>
            <a:endParaRPr b="0" i="1" sz="20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000"/>
              <a:buFont typeface="Arial"/>
              <a:buNone/>
            </a:pPr>
            <a:r>
              <a:rPr b="0" i="1" lang="en-GB" sz="2000" u="none" cap="none" strike="noStrike">
                <a:solidFill>
                  <a:schemeClr val="dk1"/>
                </a:solidFill>
                <a:latin typeface="Calibri"/>
                <a:ea typeface="Calibri"/>
                <a:cs typeface="Calibri"/>
                <a:sym typeface="Calibri"/>
              </a:rPr>
              <a:t>Maths:</a:t>
            </a:r>
            <a:br>
              <a:rPr b="0" i="1" lang="en-GB" sz="2000" u="none" cap="none" strike="noStrike">
                <a:solidFill>
                  <a:schemeClr val="dk1"/>
                </a:solidFill>
                <a:latin typeface="Calibri"/>
                <a:ea typeface="Calibri"/>
                <a:cs typeface="Calibri"/>
                <a:sym typeface="Calibri"/>
              </a:rPr>
            </a:br>
            <a:r>
              <a:rPr b="0" i="1" lang="en-GB" sz="1800" u="sng" cap="none" strike="noStrike">
                <a:solidFill>
                  <a:schemeClr val="dk1"/>
                </a:solidFill>
                <a:latin typeface="Calibri"/>
                <a:ea typeface="Calibri"/>
                <a:cs typeface="Calibri"/>
                <a:sym typeface="Calibri"/>
                <a:hlinkClick r:id="rId4">
                  <a:extLst>
                    <a:ext uri="{A12FA001-AC4F-418D-AE19-62706E023703}">
                      <ahyp:hlinkClr val="tx"/>
                    </a:ext>
                  </a:extLst>
                </a:hlinkClick>
              </a:rPr>
              <a:t>https://ttrockstars.com/</a:t>
            </a:r>
            <a:endParaRPr b="0" i="1" sz="1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rPr b="0" i="1" lang="en-GB" sz="1800" u="sng" cap="none" strike="noStrike">
                <a:solidFill>
                  <a:schemeClr val="dk1"/>
                </a:solidFill>
                <a:latin typeface="Calibri"/>
                <a:ea typeface="Calibri"/>
                <a:cs typeface="Calibri"/>
                <a:sym typeface="Calibri"/>
                <a:hlinkClick r:id="rId5">
                  <a:extLst>
                    <a:ext uri="{A12FA001-AC4F-418D-AE19-62706E023703}">
                      <ahyp:hlinkClr val="tx"/>
                    </a:ext>
                  </a:extLst>
                </a:hlinkClick>
              </a:rPr>
              <a:t>https://www.bbc.co.uk/bitesize</a:t>
            </a:r>
            <a:endParaRPr b="0" i="1" sz="1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rPr b="0" i="1" lang="en-GB" sz="1800" u="sng" cap="none" strike="noStrike">
                <a:solidFill>
                  <a:schemeClr val="dk1"/>
                </a:solidFill>
                <a:latin typeface="Calibri"/>
                <a:ea typeface="Calibri"/>
                <a:cs typeface="Calibri"/>
                <a:sym typeface="Calibri"/>
                <a:hlinkClick r:id="rId6">
                  <a:extLst>
                    <a:ext uri="{A12FA001-AC4F-418D-AE19-62706E023703}">
                      <ahyp:hlinkClr val="tx"/>
                    </a:ext>
                  </a:extLst>
                </a:hlinkClick>
              </a:rPr>
              <a:t>https://www.sumdog.com/</a:t>
            </a:r>
            <a:endParaRPr b="0" i="1" sz="1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rPr b="0" i="1" lang="en-GB" sz="1800" u="sng" cap="none" strike="noStrike">
                <a:solidFill>
                  <a:schemeClr val="dk1"/>
                </a:solidFill>
                <a:latin typeface="Calibri"/>
                <a:ea typeface="Calibri"/>
                <a:cs typeface="Calibri"/>
                <a:sym typeface="Calibri"/>
                <a:hlinkClick r:id="rId7">
                  <a:extLst>
                    <a:ext uri="{A12FA001-AC4F-418D-AE19-62706E023703}">
                      <ahyp:hlinkClr val="tx"/>
                    </a:ext>
                  </a:extLst>
                </a:hlinkClick>
              </a:rPr>
              <a:t>https://www.topmarks.co.uk/</a:t>
            </a:r>
            <a:endParaRPr b="0" i="1" sz="1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rPr b="0" i="1" lang="en-GB" sz="1800" u="sng" cap="none" strike="noStrike">
                <a:solidFill>
                  <a:schemeClr val="dk1"/>
                </a:solidFill>
                <a:latin typeface="Calibri"/>
                <a:ea typeface="Calibri"/>
                <a:cs typeface="Calibri"/>
                <a:sym typeface="Calibri"/>
                <a:hlinkClick r:id="rId8">
                  <a:extLst>
                    <a:ext uri="{A12FA001-AC4F-418D-AE19-62706E023703}">
                      <ahyp:hlinkClr val="tx"/>
                    </a:ext>
                  </a:extLst>
                </a:hlinkClick>
              </a:rPr>
              <a:t>https://mathszone.co.uk/</a:t>
            </a:r>
            <a:endParaRPr b="0" i="1" sz="1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000"/>
              <a:buFont typeface="Arial"/>
              <a:buNone/>
            </a:pPr>
            <a:r>
              <a:rPr b="0" i="1" lang="en-GB" sz="2000" u="none" cap="none" strike="noStrike">
                <a:solidFill>
                  <a:schemeClr val="dk1"/>
                </a:solidFill>
                <a:latin typeface="Calibri"/>
                <a:ea typeface="Calibri"/>
                <a:cs typeface="Calibri"/>
                <a:sym typeface="Calibri"/>
              </a:rPr>
              <a:t>Humanities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1" lang="en-GB" sz="1800" u="sng" cap="none" strike="noStrike">
                <a:solidFill>
                  <a:schemeClr val="dk1"/>
                </a:solidFill>
                <a:latin typeface="Calibri"/>
                <a:ea typeface="Calibri"/>
                <a:cs typeface="Calibri"/>
                <a:sym typeface="Calibri"/>
                <a:hlinkClick r:id="rId9">
                  <a:extLst>
                    <a:ext uri="{A12FA001-AC4F-418D-AE19-62706E023703}">
                      <ahyp:hlinkClr val="tx"/>
                    </a:ext>
                  </a:extLst>
                </a:hlinkClick>
              </a:rPr>
              <a:t>https://www.bbc.co.uk/bitesize</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1" lang="en-GB" sz="1800" u="sng" cap="none" strike="noStrike">
                <a:solidFill>
                  <a:schemeClr val="dk1"/>
                </a:solidFill>
                <a:latin typeface="Calibri"/>
                <a:ea typeface="Calibri"/>
                <a:cs typeface="Calibri"/>
                <a:sym typeface="Calibri"/>
                <a:hlinkClick r:id="rId10">
                  <a:extLst>
                    <a:ext uri="{A12FA001-AC4F-418D-AE19-62706E023703}">
                      <ahyp:hlinkClr val="tx"/>
                    </a:ext>
                  </a:extLst>
                </a:hlinkClick>
              </a:rPr>
              <a:t>https://kids.nationalgeographic.com/</a:t>
            </a:r>
            <a:endParaRPr b="0" i="1" sz="1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rPr b="0" i="1" lang="en-GB" sz="1800" u="sng" cap="none" strike="noStrike">
                <a:solidFill>
                  <a:schemeClr val="dk1"/>
                </a:solidFill>
                <a:latin typeface="Calibri"/>
                <a:ea typeface="Calibri"/>
                <a:cs typeface="Calibri"/>
                <a:sym typeface="Calibri"/>
                <a:hlinkClick r:id="rId11">
                  <a:extLst>
                    <a:ext uri="{A12FA001-AC4F-418D-AE19-62706E023703}">
                      <ahyp:hlinkClr val="tx"/>
                    </a:ext>
                  </a:extLst>
                </a:hlinkClick>
              </a:rPr>
              <a:t>http://www.bbc.co.uk/history/forkids/</a:t>
            </a:r>
            <a:endParaRPr b="0" i="1" sz="1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000"/>
              <a:buFont typeface="Arial"/>
              <a:buNone/>
            </a:pPr>
            <a:r>
              <a:rPr b="0" i="1" lang="en-GB" sz="2000" u="none" cap="none" strike="noStrike">
                <a:solidFill>
                  <a:schemeClr val="dk1"/>
                </a:solidFill>
                <a:latin typeface="Calibri"/>
                <a:ea typeface="Calibri"/>
                <a:cs typeface="Calibri"/>
                <a:sym typeface="Calibri"/>
              </a:rPr>
              <a:t>Poetry and reading</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1" lang="en-GB" sz="1800" u="sng" cap="none" strike="noStrike">
                <a:solidFill>
                  <a:schemeClr val="dk1"/>
                </a:solidFill>
                <a:latin typeface="Calibri"/>
                <a:ea typeface="Calibri"/>
                <a:cs typeface="Calibri"/>
                <a:sym typeface="Calibri"/>
                <a:hlinkClick r:id="rId12">
                  <a:extLst>
                    <a:ext uri="{A12FA001-AC4F-418D-AE19-62706E023703}">
                      <ahyp:hlinkClr val="tx"/>
                    </a:ext>
                  </a:extLst>
                </a:hlinkClick>
              </a:rPr>
              <a:t>https://home.oxfordowl.co.uk/</a:t>
            </a:r>
            <a:endParaRPr b="0" i="1" sz="1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rPr b="0" i="1" lang="en-GB" sz="1800" u="sng" cap="none" strike="noStrike">
                <a:solidFill>
                  <a:schemeClr val="dk1"/>
                </a:solidFill>
                <a:latin typeface="Calibri"/>
                <a:ea typeface="Calibri"/>
                <a:cs typeface="Calibri"/>
                <a:sym typeface="Calibri"/>
                <a:hlinkClick r:id="rId13">
                  <a:extLst>
                    <a:ext uri="{A12FA001-AC4F-418D-AE19-62706E023703}">
                      <ahyp:hlinkClr val="tx"/>
                    </a:ext>
                  </a:extLst>
                </a:hlinkClick>
              </a:rPr>
              <a:t>https://www.booktrust.org.uk/books-and-reading/have-some-fun/storybooks-and-games/</a:t>
            </a:r>
            <a:endParaRPr b="0" i="1" sz="1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rPr b="0" i="1" lang="en-GB" sz="1800" u="sng" cap="none" strike="noStrike">
                <a:solidFill>
                  <a:schemeClr val="dk1"/>
                </a:solidFill>
                <a:latin typeface="Calibri"/>
                <a:ea typeface="Calibri"/>
                <a:cs typeface="Calibri"/>
                <a:sym typeface="Calibri"/>
                <a:hlinkClick r:id="rId14">
                  <a:extLst>
                    <a:ext uri="{A12FA001-AC4F-418D-AE19-62706E023703}">
                      <ahyp:hlinkClr val="tx"/>
                    </a:ext>
                  </a:extLst>
                </a:hlinkClick>
              </a:rPr>
              <a:t>https://stories.audible.com/discovery</a:t>
            </a:r>
            <a:endParaRPr b="0" i="1" sz="1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rPr b="0" i="1" lang="en-GB" sz="1800" u="sng" cap="none" strike="noStrike">
                <a:solidFill>
                  <a:schemeClr val="dk1"/>
                </a:solidFill>
                <a:latin typeface="Calibri"/>
                <a:ea typeface="Calibri"/>
                <a:cs typeface="Calibri"/>
                <a:sym typeface="Calibri"/>
                <a:hlinkClick r:id="rId15">
                  <a:extLst>
                    <a:ext uri="{A12FA001-AC4F-418D-AE19-62706E023703}">
                      <ahyp:hlinkClr val="tx"/>
                    </a:ext>
                  </a:extLst>
                </a:hlinkClick>
              </a:rPr>
              <a:t>https://www.poetrybyheart.org.uk/</a:t>
            </a:r>
            <a:endParaRPr b="0" i="1" sz="1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Lucida Sans"/>
              <a:ea typeface="Lucida Sans"/>
              <a:cs typeface="Lucida Sans"/>
              <a:sym typeface="Lucida Sans"/>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Lucida Sans"/>
              <a:ea typeface="Lucida Sans"/>
              <a:cs typeface="Lucida Sans"/>
              <a:sym typeface="Lucida Sans"/>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Lucida Sans"/>
              <a:ea typeface="Lucida Sans"/>
              <a:cs typeface="Lucida Sans"/>
              <a:sym typeface="Lucida Sans"/>
            </a:endParaRPr>
          </a:p>
        </p:txBody>
      </p:sp>
      <p:pic>
        <p:nvPicPr>
          <p:cNvPr id="254" name="Google Shape;254;p25" title="Record (online-voice-recorder.com) (18).mp3">
            <a:hlinkClick r:id="rId16"/>
          </p:cNvPr>
          <p:cNvPicPr preferRelativeResize="0"/>
          <p:nvPr/>
        </p:nvPicPr>
        <p:blipFill>
          <a:blip r:embed="rId17">
            <a:alphaModFix/>
          </a:blip>
          <a:stretch>
            <a:fillRect/>
          </a:stretch>
        </p:blipFill>
        <p:spPr>
          <a:xfrm>
            <a:off x="6699074" y="433347"/>
            <a:ext cx="825625" cy="8256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g27f4255516d_0_0"/>
          <p:cNvSpPr txBox="1"/>
          <p:nvPr>
            <p:ph type="ctrTitle"/>
          </p:nvPr>
        </p:nvSpPr>
        <p:spPr>
          <a:xfrm>
            <a:off x="492050" y="319026"/>
            <a:ext cx="7772400" cy="746400"/>
          </a:xfrm>
          <a:prstGeom prst="rect">
            <a:avLst/>
          </a:prstGeom>
          <a:noFill/>
          <a:ln>
            <a:noFill/>
          </a:ln>
        </p:spPr>
        <p:txBody>
          <a:bodyPr anchorCtr="0" anchor="b" bIns="45700" lIns="91425" spcFirstLastPara="1" rIns="91425" wrap="square" tIns="45700">
            <a:normAutofit fontScale="90000"/>
          </a:bodyPr>
          <a:lstStyle/>
          <a:p>
            <a:pPr indent="0" lvl="0" marL="0" rtl="0" algn="r">
              <a:lnSpc>
                <a:spcPct val="100000"/>
              </a:lnSpc>
              <a:spcBef>
                <a:spcPts val="0"/>
              </a:spcBef>
              <a:spcAft>
                <a:spcPts val="0"/>
              </a:spcAft>
              <a:buSzPct val="111111"/>
              <a:buNone/>
            </a:pPr>
            <a:r>
              <a:rPr lang="en-GB"/>
              <a:t>Aims of this session</a:t>
            </a:r>
            <a:endParaRPr/>
          </a:p>
        </p:txBody>
      </p:sp>
      <p:sp>
        <p:nvSpPr>
          <p:cNvPr id="115" name="Google Shape;115;g27f4255516d_0_0"/>
          <p:cNvSpPr txBox="1"/>
          <p:nvPr>
            <p:ph idx="1" type="subTitle"/>
          </p:nvPr>
        </p:nvSpPr>
        <p:spPr>
          <a:xfrm>
            <a:off x="685800" y="1588563"/>
            <a:ext cx="7772400" cy="3222600"/>
          </a:xfrm>
          <a:prstGeom prst="rect">
            <a:avLst/>
          </a:prstGeom>
          <a:noFill/>
          <a:ln>
            <a:noFill/>
          </a:ln>
        </p:spPr>
        <p:txBody>
          <a:bodyPr anchorCtr="0" anchor="t" bIns="45700" lIns="45700" spcFirstLastPara="1" rIns="45700" wrap="square" tIns="45700">
            <a:normAutofit/>
          </a:bodyPr>
          <a:lstStyle/>
          <a:p>
            <a:pPr indent="-335756" lvl="0" marL="342900" marR="0" rtl="0" algn="l">
              <a:lnSpc>
                <a:spcPct val="100000"/>
              </a:lnSpc>
              <a:spcBef>
                <a:spcPts val="0"/>
              </a:spcBef>
              <a:spcAft>
                <a:spcPts val="0"/>
              </a:spcAft>
              <a:buClr>
                <a:schemeClr val="dk1"/>
              </a:buClr>
              <a:buSzPts val="3200"/>
              <a:buFont typeface="Calibri"/>
              <a:buChar char="•"/>
            </a:pPr>
            <a:r>
              <a:rPr b="1" lang="en-GB" sz="3200">
                <a:solidFill>
                  <a:schemeClr val="dk1"/>
                </a:solidFill>
                <a:latin typeface="Calibri"/>
                <a:ea typeface="Calibri"/>
                <a:cs typeface="Calibri"/>
                <a:sym typeface="Calibri"/>
              </a:rPr>
              <a:t>To give you some ideas of ways to support and develop further learning at home.</a:t>
            </a:r>
            <a:endParaRPr sz="3200">
              <a:solidFill>
                <a:schemeClr val="dk1"/>
              </a:solidFill>
              <a:latin typeface="Calibri"/>
              <a:ea typeface="Calibri"/>
              <a:cs typeface="Calibri"/>
              <a:sym typeface="Calibri"/>
            </a:endParaRPr>
          </a:p>
          <a:p>
            <a:pPr indent="-139700" lvl="0" marL="342900" marR="0" rtl="0" algn="l">
              <a:lnSpc>
                <a:spcPct val="100000"/>
              </a:lnSpc>
              <a:spcBef>
                <a:spcPts val="640"/>
              </a:spcBef>
              <a:spcAft>
                <a:spcPts val="0"/>
              </a:spcAft>
              <a:buClr>
                <a:schemeClr val="dk1"/>
              </a:buClr>
              <a:buSzPts val="1575"/>
              <a:buFont typeface="Arial"/>
              <a:buNone/>
            </a:pPr>
            <a:r>
              <a:t/>
            </a:r>
            <a:endParaRPr b="1" sz="3200">
              <a:solidFill>
                <a:schemeClr val="dk1"/>
              </a:solidFill>
              <a:latin typeface="Calibri"/>
              <a:ea typeface="Calibri"/>
              <a:cs typeface="Calibri"/>
              <a:sym typeface="Calibri"/>
            </a:endParaRPr>
          </a:p>
          <a:p>
            <a:pPr indent="-335756" lvl="0" marL="342900" marR="0" rtl="0" algn="l">
              <a:lnSpc>
                <a:spcPct val="100000"/>
              </a:lnSpc>
              <a:spcBef>
                <a:spcPts val="640"/>
              </a:spcBef>
              <a:spcAft>
                <a:spcPts val="0"/>
              </a:spcAft>
              <a:buClr>
                <a:schemeClr val="dk1"/>
              </a:buClr>
              <a:buSzPts val="3200"/>
              <a:buFont typeface="Calibri"/>
              <a:buChar char="•"/>
            </a:pPr>
            <a:r>
              <a:rPr b="1" lang="en-GB" sz="3200">
                <a:solidFill>
                  <a:schemeClr val="dk1"/>
                </a:solidFill>
                <a:latin typeface="Calibri"/>
                <a:ea typeface="Calibri"/>
                <a:cs typeface="Calibri"/>
                <a:sym typeface="Calibri"/>
              </a:rPr>
              <a:t>To emphasise the importance of working as a team (child, parent/carer and teacher)</a:t>
            </a:r>
            <a:endParaRPr>
              <a:latin typeface="Calibri"/>
              <a:ea typeface="Calibri"/>
              <a:cs typeface="Calibri"/>
              <a:sym typeface="Calibri"/>
            </a:endParaRPr>
          </a:p>
        </p:txBody>
      </p:sp>
      <p:pic>
        <p:nvPicPr>
          <p:cNvPr id="116" name="Google Shape;116;g27f4255516d_0_0" title="Record (online-voice-recorder.com).mp3">
            <a:hlinkClick r:id="rId3"/>
          </p:cNvPr>
          <p:cNvPicPr preferRelativeResize="0"/>
          <p:nvPr/>
        </p:nvPicPr>
        <p:blipFill>
          <a:blip r:embed="rId4">
            <a:alphaModFix/>
          </a:blip>
          <a:stretch>
            <a:fillRect/>
          </a:stretch>
        </p:blipFill>
        <p:spPr>
          <a:xfrm>
            <a:off x="228600" y="228835"/>
            <a:ext cx="836600" cy="8366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g300687a81e1_1_6"/>
          <p:cNvSpPr txBox="1"/>
          <p:nvPr>
            <p:ph type="ctrTitle"/>
          </p:nvPr>
        </p:nvSpPr>
        <p:spPr>
          <a:xfrm>
            <a:off x="492050" y="319026"/>
            <a:ext cx="7772400" cy="746400"/>
          </a:xfrm>
          <a:prstGeom prst="rect">
            <a:avLst/>
          </a:prstGeom>
          <a:noFill/>
          <a:ln>
            <a:noFill/>
          </a:ln>
        </p:spPr>
        <p:txBody>
          <a:bodyPr anchorCtr="0" anchor="b" bIns="45700" lIns="91425" spcFirstLastPara="1" rIns="91425" wrap="square" tIns="45700">
            <a:normAutofit fontScale="90000"/>
          </a:bodyPr>
          <a:lstStyle/>
          <a:p>
            <a:pPr indent="0" lvl="0" marL="0" rtl="0" algn="r">
              <a:lnSpc>
                <a:spcPct val="100000"/>
              </a:lnSpc>
              <a:spcBef>
                <a:spcPts val="0"/>
              </a:spcBef>
              <a:spcAft>
                <a:spcPts val="0"/>
              </a:spcAft>
              <a:buSzPct val="111111"/>
              <a:buNone/>
            </a:pPr>
            <a:r>
              <a:rPr lang="en-GB"/>
              <a:t>Year 3 and 4 Staff</a:t>
            </a:r>
            <a:endParaRPr/>
          </a:p>
        </p:txBody>
      </p:sp>
      <p:sp>
        <p:nvSpPr>
          <p:cNvPr id="123" name="Google Shape;123;g300687a81e1_1_6"/>
          <p:cNvSpPr txBox="1"/>
          <p:nvPr>
            <p:ph idx="1" type="subTitle"/>
          </p:nvPr>
        </p:nvSpPr>
        <p:spPr>
          <a:xfrm>
            <a:off x="685800" y="1588563"/>
            <a:ext cx="7772400" cy="3222600"/>
          </a:xfrm>
          <a:prstGeom prst="rect">
            <a:avLst/>
          </a:prstGeom>
          <a:noFill/>
          <a:ln>
            <a:noFill/>
          </a:ln>
        </p:spPr>
        <p:txBody>
          <a:bodyPr anchorCtr="0" anchor="t" bIns="45700" lIns="45700" spcFirstLastPara="1" rIns="45700" wrap="square" tIns="45700">
            <a:normAutofit/>
          </a:bodyPr>
          <a:lstStyle/>
          <a:p>
            <a:pPr indent="0" lvl="0" marL="457200" marR="0" rtl="0" algn="l">
              <a:lnSpc>
                <a:spcPct val="100000"/>
              </a:lnSpc>
              <a:spcBef>
                <a:spcPts val="640"/>
              </a:spcBef>
              <a:spcAft>
                <a:spcPts val="0"/>
              </a:spcAft>
              <a:buNone/>
            </a:pPr>
            <a:r>
              <a:rPr lang="en-GB">
                <a:latin typeface="Calibri"/>
                <a:ea typeface="Calibri"/>
                <a:cs typeface="Calibri"/>
                <a:sym typeface="Calibri"/>
              </a:rPr>
              <a:t>Year 3 - Mrs Birch (3A), Miss Clairmonte (3B), Mrs Boseley and Mrs Sidat</a:t>
            </a:r>
            <a:endParaRPr>
              <a:latin typeface="Calibri"/>
              <a:ea typeface="Calibri"/>
              <a:cs typeface="Calibri"/>
              <a:sym typeface="Calibri"/>
            </a:endParaRPr>
          </a:p>
          <a:p>
            <a:pPr indent="0" lvl="0" marL="457200" marR="0" rtl="0" algn="l">
              <a:lnSpc>
                <a:spcPct val="100000"/>
              </a:lnSpc>
              <a:spcBef>
                <a:spcPts val="640"/>
              </a:spcBef>
              <a:spcAft>
                <a:spcPts val="0"/>
              </a:spcAft>
              <a:buNone/>
            </a:pPr>
            <a:r>
              <a:t/>
            </a:r>
            <a:endParaRPr>
              <a:latin typeface="Calibri"/>
              <a:ea typeface="Calibri"/>
              <a:cs typeface="Calibri"/>
              <a:sym typeface="Calibri"/>
            </a:endParaRPr>
          </a:p>
          <a:p>
            <a:pPr indent="0" lvl="0" marL="457200" marR="0" rtl="0" algn="l">
              <a:lnSpc>
                <a:spcPct val="100000"/>
              </a:lnSpc>
              <a:spcBef>
                <a:spcPts val="640"/>
              </a:spcBef>
              <a:spcAft>
                <a:spcPts val="0"/>
              </a:spcAft>
              <a:buNone/>
            </a:pPr>
            <a:r>
              <a:rPr lang="en-GB">
                <a:latin typeface="Calibri"/>
                <a:ea typeface="Calibri"/>
                <a:cs typeface="Calibri"/>
                <a:sym typeface="Calibri"/>
              </a:rPr>
              <a:t>Year 4 - Miss Miller (Phase Leader, 4B), Miss Verma (4A) and Mrs Parker</a:t>
            </a:r>
            <a:endParaRPr>
              <a:latin typeface="Calibri"/>
              <a:ea typeface="Calibri"/>
              <a:cs typeface="Calibri"/>
              <a:sym typeface="Calibri"/>
            </a:endParaRPr>
          </a:p>
        </p:txBody>
      </p:sp>
      <p:pic>
        <p:nvPicPr>
          <p:cNvPr id="124" name="Google Shape;124;g300687a81e1_1_6" title="Record (online-voice-recorder.com) (19).mp3">
            <a:hlinkClick r:id="rId3"/>
          </p:cNvPr>
          <p:cNvPicPr preferRelativeResize="0"/>
          <p:nvPr/>
        </p:nvPicPr>
        <p:blipFill>
          <a:blip r:embed="rId4">
            <a:alphaModFix/>
          </a:blip>
          <a:stretch>
            <a:fillRect/>
          </a:stretch>
        </p:blipFill>
        <p:spPr>
          <a:xfrm>
            <a:off x="170375" y="132306"/>
            <a:ext cx="746400" cy="7464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2"/>
              </a:buClr>
              <a:buSzPts val="4100"/>
              <a:buFont typeface="Lucida Sans"/>
              <a:buNone/>
            </a:pPr>
            <a:r>
              <a:rPr lang="en-GB"/>
              <a:t>Reading</a:t>
            </a:r>
            <a:endParaRPr/>
          </a:p>
        </p:txBody>
      </p:sp>
      <p:sp>
        <p:nvSpPr>
          <p:cNvPr id="130" name="Google Shape;130;p9"/>
          <p:cNvSpPr/>
          <p:nvPr/>
        </p:nvSpPr>
        <p:spPr>
          <a:xfrm>
            <a:off x="431549" y="1929350"/>
            <a:ext cx="8280900" cy="2431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800"/>
              <a:buFont typeface="Arial"/>
              <a:buNone/>
            </a:pPr>
            <a:r>
              <a:t/>
            </a:r>
            <a:endParaRPr b="0" i="0" sz="2000" u="none" cap="none" strike="noStrike">
              <a:solidFill>
                <a:schemeClr val="dk1"/>
              </a:solidFill>
              <a:latin typeface="Lucida Sans"/>
              <a:ea typeface="Lucida Sans"/>
              <a:cs typeface="Lucida Sans"/>
              <a:sym typeface="Lucida Sans"/>
            </a:endParaRPr>
          </a:p>
          <a:p>
            <a:pPr indent="0" lvl="0" marL="0" marR="0" rtl="0" algn="just">
              <a:lnSpc>
                <a:spcPct val="100000"/>
              </a:lnSpc>
              <a:spcBef>
                <a:spcPts val="0"/>
              </a:spcBef>
              <a:spcAft>
                <a:spcPts val="0"/>
              </a:spcAft>
              <a:buClr>
                <a:schemeClr val="dk1"/>
              </a:buClr>
              <a:buSzPts val="1600"/>
              <a:buFont typeface="Arial"/>
              <a:buNone/>
            </a:pPr>
            <a:r>
              <a:rPr b="0" i="0" lang="en-GB" sz="2400" u="none" cap="none" strike="noStrike">
                <a:solidFill>
                  <a:schemeClr val="dk1"/>
                </a:solidFill>
                <a:latin typeface="Calibri"/>
                <a:ea typeface="Calibri"/>
                <a:cs typeface="Calibri"/>
                <a:sym typeface="Calibri"/>
              </a:rPr>
              <a:t>Reading is the most important skill we teach and is life changing!</a:t>
            </a:r>
            <a:endParaRPr b="0" i="0" sz="24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chemeClr val="dk1"/>
              </a:buClr>
              <a:buSzPts val="1600"/>
              <a:buFont typeface="Arial"/>
              <a:buNone/>
            </a:pPr>
            <a:r>
              <a:t/>
            </a:r>
            <a:endParaRPr b="0" i="0" sz="24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chemeClr val="dk1"/>
              </a:buClr>
              <a:buSzPts val="1600"/>
              <a:buFont typeface="Arial"/>
              <a:buNone/>
            </a:pPr>
            <a:r>
              <a:rPr b="0" i="0" lang="en-GB" sz="2400" u="none" cap="none" strike="noStrike">
                <a:solidFill>
                  <a:schemeClr val="dk1"/>
                </a:solidFill>
                <a:latin typeface="Calibri"/>
                <a:ea typeface="Calibri"/>
                <a:cs typeface="Calibri"/>
                <a:sym typeface="Calibri"/>
              </a:rPr>
              <a:t>Reading skills are taught during guided reading sessions and pupils frequently practise their reading skills in all subjects across the curriculum.</a:t>
            </a:r>
            <a:endParaRPr b="0" i="0" sz="24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chemeClr val="dk1"/>
              </a:buClr>
              <a:buSzPts val="1600"/>
              <a:buFont typeface="Arial"/>
              <a:buNone/>
            </a:pPr>
            <a:r>
              <a:t/>
            </a:r>
            <a:endParaRPr b="0" i="0" sz="24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chemeClr val="dk1"/>
              </a:buClr>
              <a:buSzPts val="1600"/>
              <a:buFont typeface="Arial"/>
              <a:buNone/>
            </a:pPr>
            <a:r>
              <a:rPr b="0" i="0" lang="en-GB" sz="2400" u="none" cap="none" strike="noStrike">
                <a:solidFill>
                  <a:schemeClr val="dk1"/>
                </a:solidFill>
                <a:latin typeface="Calibri"/>
                <a:ea typeface="Calibri"/>
                <a:cs typeface="Calibri"/>
                <a:sym typeface="Calibri"/>
              </a:rPr>
              <a:t>Homework - Reading at home 4 times a week</a:t>
            </a:r>
            <a:endParaRPr b="0" i="1" sz="2400" u="none" cap="none" strike="noStrike">
              <a:solidFill>
                <a:schemeClr val="dk1"/>
              </a:solidFill>
              <a:latin typeface="Calibri"/>
              <a:ea typeface="Calibri"/>
              <a:cs typeface="Calibri"/>
              <a:sym typeface="Calibri"/>
            </a:endParaRPr>
          </a:p>
        </p:txBody>
      </p:sp>
      <p:sp>
        <p:nvSpPr>
          <p:cNvPr id="131" name="Google Shape;131;p9"/>
          <p:cNvSpPr/>
          <p:nvPr/>
        </p:nvSpPr>
        <p:spPr>
          <a:xfrm>
            <a:off x="395536" y="3789040"/>
            <a:ext cx="8280920" cy="1754326"/>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400" u="none" cap="none" strike="noStrike">
              <a:solidFill>
                <a:srgbClr val="000000"/>
              </a:solidFill>
              <a:latin typeface="Arial"/>
              <a:ea typeface="Arial"/>
              <a:cs typeface="Arial"/>
              <a:sym typeface="Arial"/>
            </a:endParaRPr>
          </a:p>
        </p:txBody>
      </p:sp>
      <p:pic>
        <p:nvPicPr>
          <p:cNvPr id="132" name="Google Shape;132;p9"/>
          <p:cNvPicPr preferRelativeResize="0"/>
          <p:nvPr/>
        </p:nvPicPr>
        <p:blipFill rotWithShape="1">
          <a:blip r:embed="rId3">
            <a:alphaModFix/>
          </a:blip>
          <a:srcRect b="0" l="0" r="0" t="0"/>
          <a:stretch/>
        </p:blipFill>
        <p:spPr>
          <a:xfrm>
            <a:off x="7740352" y="188640"/>
            <a:ext cx="1086000" cy="1438200"/>
          </a:xfrm>
          <a:prstGeom prst="rect">
            <a:avLst/>
          </a:prstGeom>
          <a:noFill/>
          <a:ln>
            <a:noFill/>
          </a:ln>
        </p:spPr>
      </p:pic>
      <p:pic>
        <p:nvPicPr>
          <p:cNvPr id="133" name="Google Shape;133;p9" title="Record (online-voice-recorder.com) (1).mp3">
            <a:hlinkClick r:id="rId4"/>
          </p:cNvPr>
          <p:cNvPicPr preferRelativeResize="0"/>
          <p:nvPr/>
        </p:nvPicPr>
        <p:blipFill>
          <a:blip r:embed="rId5">
            <a:alphaModFix/>
          </a:blip>
          <a:stretch>
            <a:fillRect/>
          </a:stretch>
        </p:blipFill>
        <p:spPr>
          <a:xfrm>
            <a:off x="3078725" y="485308"/>
            <a:ext cx="844900" cy="8449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g27f4255516d_0_7"/>
          <p:cNvSpPr txBox="1"/>
          <p:nvPr>
            <p:ph idx="1" type="body"/>
          </p:nvPr>
        </p:nvSpPr>
        <p:spPr>
          <a:xfrm>
            <a:off x="457200" y="1481328"/>
            <a:ext cx="8229600" cy="45261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400"/>
              </a:spcBef>
              <a:spcAft>
                <a:spcPts val="0"/>
              </a:spcAft>
              <a:buSzPts val="1224"/>
              <a:buNone/>
            </a:pPr>
            <a:r>
              <a:t/>
            </a:r>
            <a:endParaRPr/>
          </a:p>
        </p:txBody>
      </p:sp>
      <p:sp>
        <p:nvSpPr>
          <p:cNvPr id="140" name="Google Shape;140;g27f4255516d_0_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100000"/>
              </a:lnSpc>
              <a:spcBef>
                <a:spcPts val="0"/>
              </a:spcBef>
              <a:spcAft>
                <a:spcPts val="0"/>
              </a:spcAft>
              <a:buSzPct val="48780"/>
              <a:buNone/>
            </a:pPr>
            <a:r>
              <a:rPr lang="en-GB">
                <a:solidFill>
                  <a:srgbClr val="00B050"/>
                </a:solidFill>
              </a:rPr>
              <a:t>Book Bands</a:t>
            </a:r>
            <a:endParaRPr>
              <a:solidFill>
                <a:srgbClr val="00B050"/>
              </a:solidFill>
            </a:endParaRPr>
          </a:p>
          <a:p>
            <a:pPr indent="0" lvl="0" marL="0" rtl="0" algn="l">
              <a:lnSpc>
                <a:spcPct val="100000"/>
              </a:lnSpc>
              <a:spcBef>
                <a:spcPts val="0"/>
              </a:spcBef>
              <a:spcAft>
                <a:spcPts val="0"/>
              </a:spcAft>
              <a:buSzPct val="48780"/>
              <a:buNone/>
            </a:pPr>
            <a:r>
              <a:t/>
            </a:r>
            <a:endParaRPr/>
          </a:p>
        </p:txBody>
      </p:sp>
      <p:pic>
        <p:nvPicPr>
          <p:cNvPr id="141" name="Google Shape;141;g27f4255516d_0_7"/>
          <p:cNvPicPr preferRelativeResize="0"/>
          <p:nvPr/>
        </p:nvPicPr>
        <p:blipFill rotWithShape="1">
          <a:blip r:embed="rId3">
            <a:alphaModFix/>
          </a:blip>
          <a:srcRect b="0" l="0" r="0" t="0"/>
          <a:stretch/>
        </p:blipFill>
        <p:spPr>
          <a:xfrm>
            <a:off x="2343775" y="881500"/>
            <a:ext cx="5208961" cy="5976500"/>
          </a:xfrm>
          <a:prstGeom prst="rect">
            <a:avLst/>
          </a:prstGeom>
          <a:noFill/>
          <a:ln>
            <a:noFill/>
          </a:ln>
        </p:spPr>
      </p:pic>
      <p:pic>
        <p:nvPicPr>
          <p:cNvPr id="142" name="Google Shape;142;g27f4255516d_0_7" title="Record (online-voice-recorder.com) (2).mp3">
            <a:hlinkClick r:id="rId4"/>
          </p:cNvPr>
          <p:cNvPicPr preferRelativeResize="0"/>
          <p:nvPr/>
        </p:nvPicPr>
        <p:blipFill>
          <a:blip r:embed="rId5">
            <a:alphaModFix/>
          </a:blip>
          <a:stretch>
            <a:fillRect/>
          </a:stretch>
        </p:blipFill>
        <p:spPr>
          <a:xfrm>
            <a:off x="3766925" y="173575"/>
            <a:ext cx="805075" cy="8050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12"/>
          <p:cNvSpPr txBox="1"/>
          <p:nvPr>
            <p:ph idx="1" type="body"/>
          </p:nvPr>
        </p:nvSpPr>
        <p:spPr>
          <a:xfrm>
            <a:off x="251850" y="852400"/>
            <a:ext cx="8434800" cy="5676300"/>
          </a:xfrm>
          <a:prstGeom prst="rect">
            <a:avLst/>
          </a:prstGeom>
          <a:noFill/>
          <a:ln>
            <a:noFill/>
          </a:ln>
        </p:spPr>
        <p:txBody>
          <a:bodyPr anchorCtr="0" anchor="t" bIns="45700" lIns="91425" spcFirstLastPara="1" rIns="91425" wrap="square" tIns="45700">
            <a:normAutofit fontScale="70000" lnSpcReduction="20000"/>
          </a:bodyPr>
          <a:lstStyle/>
          <a:p>
            <a:pPr indent="0" lvl="0" marL="109728" rtl="0" algn="l">
              <a:lnSpc>
                <a:spcPct val="65000"/>
              </a:lnSpc>
              <a:spcBef>
                <a:spcPts val="0"/>
              </a:spcBef>
              <a:spcAft>
                <a:spcPts val="0"/>
              </a:spcAft>
              <a:buSzPct val="68000"/>
              <a:buNone/>
            </a:pPr>
            <a:r>
              <a:rPr b="1" i="1" lang="en-GB" sz="2400">
                <a:solidFill>
                  <a:srgbClr val="003399"/>
                </a:solidFill>
                <a:latin typeface="Calibri"/>
                <a:ea typeface="Calibri"/>
                <a:cs typeface="Calibri"/>
                <a:sym typeface="Calibri"/>
              </a:rPr>
              <a:t> </a:t>
            </a:r>
            <a:endParaRPr/>
          </a:p>
          <a:p>
            <a:pPr indent="0" lvl="0" marL="0" rtl="0" algn="l">
              <a:lnSpc>
                <a:spcPct val="100000"/>
              </a:lnSpc>
              <a:spcBef>
                <a:spcPts val="1350"/>
              </a:spcBef>
              <a:spcAft>
                <a:spcPts val="0"/>
              </a:spcAft>
              <a:buSzPct val="55509"/>
              <a:buNone/>
            </a:pPr>
            <a:r>
              <a:rPr b="1" lang="en-GB" sz="3150">
                <a:latin typeface="Calibri"/>
                <a:ea typeface="Calibri"/>
                <a:cs typeface="Calibri"/>
                <a:sym typeface="Calibri"/>
              </a:rPr>
              <a:t>Find time to enjoy reading together</a:t>
            </a:r>
            <a:endParaRPr sz="3150">
              <a:latin typeface="Calibri"/>
              <a:ea typeface="Calibri"/>
              <a:cs typeface="Calibri"/>
              <a:sym typeface="Calibri"/>
            </a:endParaRPr>
          </a:p>
          <a:p>
            <a:pPr indent="0" lvl="0" marL="0" rtl="0" algn="l">
              <a:lnSpc>
                <a:spcPct val="100000"/>
              </a:lnSpc>
              <a:spcBef>
                <a:spcPts val="1350"/>
              </a:spcBef>
              <a:spcAft>
                <a:spcPts val="0"/>
              </a:spcAft>
              <a:buSzPct val="55509"/>
              <a:buNone/>
            </a:pPr>
            <a:r>
              <a:rPr lang="en-GB" sz="3150">
                <a:latin typeface="Calibri"/>
                <a:ea typeface="Calibri"/>
                <a:cs typeface="Calibri"/>
                <a:sym typeface="Calibri"/>
              </a:rPr>
              <a:t>It’s really important for children to frequently practise reading aloud and enjoy stories. If they are tired, consider reading to your child instead.</a:t>
            </a:r>
            <a:endParaRPr b="1" sz="3150">
              <a:latin typeface="Calibri"/>
              <a:ea typeface="Calibri"/>
              <a:cs typeface="Calibri"/>
              <a:sym typeface="Calibri"/>
            </a:endParaRPr>
          </a:p>
          <a:p>
            <a:pPr indent="0" lvl="0" marL="0" rtl="0" algn="l">
              <a:lnSpc>
                <a:spcPct val="100000"/>
              </a:lnSpc>
              <a:spcBef>
                <a:spcPts val="1350"/>
              </a:spcBef>
              <a:spcAft>
                <a:spcPts val="0"/>
              </a:spcAft>
              <a:buSzPct val="55509"/>
              <a:buNone/>
            </a:pPr>
            <a:r>
              <a:rPr b="1" lang="en-GB" sz="3150">
                <a:latin typeface="Calibri"/>
                <a:ea typeface="Calibri"/>
                <a:cs typeface="Calibri"/>
                <a:sym typeface="Calibri"/>
              </a:rPr>
              <a:t>Find emotion within the book</a:t>
            </a:r>
            <a:endParaRPr sz="3150">
              <a:latin typeface="Calibri"/>
              <a:ea typeface="Calibri"/>
              <a:cs typeface="Calibri"/>
              <a:sym typeface="Calibri"/>
            </a:endParaRPr>
          </a:p>
          <a:p>
            <a:pPr indent="0" lvl="0" marL="0" rtl="0" algn="l">
              <a:lnSpc>
                <a:spcPct val="100000"/>
              </a:lnSpc>
              <a:spcBef>
                <a:spcPts val="1350"/>
              </a:spcBef>
              <a:spcAft>
                <a:spcPts val="0"/>
              </a:spcAft>
              <a:buSzPct val="55509"/>
              <a:buNone/>
            </a:pPr>
            <a:r>
              <a:rPr lang="en-GB" sz="3150">
                <a:latin typeface="Calibri"/>
                <a:ea typeface="Calibri"/>
                <a:cs typeface="Calibri"/>
                <a:sym typeface="Calibri"/>
              </a:rPr>
              <a:t>Find emotion within the book, if the characters within the story are happy, sad or angry for instance,</a:t>
            </a:r>
            <a:r>
              <a:rPr b="1" lang="en-GB" sz="3150">
                <a:latin typeface="Calibri"/>
                <a:ea typeface="Calibri"/>
                <a:cs typeface="Calibri"/>
                <a:sym typeface="Calibri"/>
              </a:rPr>
              <a:t> talk about the emotions portrayed</a:t>
            </a:r>
            <a:r>
              <a:rPr lang="en-GB" sz="3150">
                <a:latin typeface="Calibri"/>
                <a:ea typeface="Calibri"/>
                <a:cs typeface="Calibri"/>
                <a:sym typeface="Calibri"/>
              </a:rPr>
              <a:t> and find out the reader’s personal point of view.  </a:t>
            </a:r>
            <a:r>
              <a:rPr b="1" lang="en-GB" sz="3150">
                <a:latin typeface="Calibri"/>
                <a:ea typeface="Calibri"/>
                <a:cs typeface="Calibri"/>
                <a:sym typeface="Calibri"/>
              </a:rPr>
              <a:t>Look at the language used</a:t>
            </a:r>
            <a:r>
              <a:rPr lang="en-GB" sz="3150">
                <a:latin typeface="Calibri"/>
                <a:ea typeface="Calibri"/>
                <a:cs typeface="Calibri"/>
                <a:sym typeface="Calibri"/>
              </a:rPr>
              <a:t> to portray these emotions.</a:t>
            </a:r>
            <a:endParaRPr b="1" sz="3150">
              <a:latin typeface="Calibri"/>
              <a:ea typeface="Calibri"/>
              <a:cs typeface="Calibri"/>
              <a:sym typeface="Calibri"/>
            </a:endParaRPr>
          </a:p>
          <a:p>
            <a:pPr indent="0" lvl="0" marL="0" rtl="0" algn="l">
              <a:lnSpc>
                <a:spcPct val="100000"/>
              </a:lnSpc>
              <a:spcBef>
                <a:spcPts val="1350"/>
              </a:spcBef>
              <a:spcAft>
                <a:spcPts val="0"/>
              </a:spcAft>
              <a:buSzPct val="55509"/>
              <a:buNone/>
            </a:pPr>
            <a:r>
              <a:rPr b="1" lang="en-GB" sz="3150">
                <a:latin typeface="Calibri"/>
                <a:ea typeface="Calibri"/>
                <a:cs typeface="Calibri"/>
                <a:sym typeface="Calibri"/>
              </a:rPr>
              <a:t>Read aloud to others</a:t>
            </a:r>
            <a:endParaRPr sz="3150">
              <a:latin typeface="Calibri"/>
              <a:ea typeface="Calibri"/>
              <a:cs typeface="Calibri"/>
              <a:sym typeface="Calibri"/>
            </a:endParaRPr>
          </a:p>
          <a:p>
            <a:pPr indent="0" lvl="0" marL="0" rtl="0" algn="l">
              <a:lnSpc>
                <a:spcPct val="100000"/>
              </a:lnSpc>
              <a:spcBef>
                <a:spcPts val="1350"/>
              </a:spcBef>
              <a:spcAft>
                <a:spcPts val="0"/>
              </a:spcAft>
              <a:buSzPct val="55509"/>
              <a:buNone/>
            </a:pPr>
            <a:r>
              <a:rPr lang="en-GB" sz="3150">
                <a:latin typeface="Calibri"/>
                <a:ea typeface="Calibri"/>
                <a:cs typeface="Calibri"/>
                <a:sym typeface="Calibri"/>
              </a:rPr>
              <a:t>Children should read aloud to others on a regular basis, either to brothers and sisters, grandparents and other relations and friends.  This improves their confidence and they begin to recognise and “tune in” to their own reading aloud voice.  This is proven </a:t>
            </a:r>
            <a:r>
              <a:rPr b="1" lang="en-GB" sz="3150">
                <a:latin typeface="Calibri"/>
                <a:ea typeface="Calibri"/>
                <a:cs typeface="Calibri"/>
                <a:sym typeface="Calibri"/>
              </a:rPr>
              <a:t>to improve confidence</a:t>
            </a:r>
            <a:r>
              <a:rPr lang="en-GB" sz="3150">
                <a:latin typeface="Calibri"/>
                <a:ea typeface="Calibri"/>
                <a:cs typeface="Calibri"/>
                <a:sym typeface="Calibri"/>
              </a:rPr>
              <a:t> in reading.</a:t>
            </a:r>
            <a:endParaRPr b="1" sz="3150">
              <a:latin typeface="Calibri"/>
              <a:ea typeface="Calibri"/>
              <a:cs typeface="Calibri"/>
              <a:sym typeface="Calibri"/>
            </a:endParaRPr>
          </a:p>
          <a:p>
            <a:pPr indent="-182625" lvl="0" marL="365760" rtl="0" algn="l">
              <a:lnSpc>
                <a:spcPct val="100000"/>
              </a:lnSpc>
              <a:spcBef>
                <a:spcPts val="1000"/>
              </a:spcBef>
              <a:spcAft>
                <a:spcPts val="0"/>
              </a:spcAft>
              <a:buSzPct val="68000"/>
              <a:buNone/>
            </a:pPr>
            <a:r>
              <a:t/>
            </a:r>
            <a:endParaRPr i="1" sz="2000">
              <a:latin typeface="Calibri"/>
              <a:ea typeface="Calibri"/>
              <a:cs typeface="Calibri"/>
              <a:sym typeface="Calibri"/>
            </a:endParaRPr>
          </a:p>
        </p:txBody>
      </p:sp>
      <p:sp>
        <p:nvSpPr>
          <p:cNvPr id="148" name="Google Shape;148;p12"/>
          <p:cNvSpPr txBox="1"/>
          <p:nvPr>
            <p:ph type="title"/>
          </p:nvPr>
        </p:nvSpPr>
        <p:spPr>
          <a:xfrm>
            <a:off x="354450" y="80923"/>
            <a:ext cx="8229600" cy="8877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2"/>
              </a:buClr>
              <a:buSzPts val="4400"/>
              <a:buFont typeface="Calibri"/>
              <a:buNone/>
            </a:pPr>
            <a:r>
              <a:rPr lang="en-GB" sz="4400">
                <a:latin typeface="Calibri"/>
                <a:ea typeface="Calibri"/>
                <a:cs typeface="Calibri"/>
                <a:sym typeface="Calibri"/>
              </a:rPr>
              <a:t>Tips for hearing your child read.</a:t>
            </a:r>
            <a:endParaRPr sz="4400">
              <a:latin typeface="Calibri"/>
              <a:ea typeface="Calibri"/>
              <a:cs typeface="Calibri"/>
              <a:sym typeface="Calibri"/>
            </a:endParaRPr>
          </a:p>
        </p:txBody>
      </p:sp>
      <p:pic>
        <p:nvPicPr>
          <p:cNvPr id="149" name="Google Shape;149;p12" title="Record (online-voice-recorder.com) (3).mp3">
            <a:hlinkClick r:id="rId3"/>
          </p:cNvPr>
          <p:cNvPicPr preferRelativeResize="0"/>
          <p:nvPr/>
        </p:nvPicPr>
        <p:blipFill>
          <a:blip r:embed="rId4">
            <a:alphaModFix/>
          </a:blip>
          <a:stretch>
            <a:fillRect/>
          </a:stretch>
        </p:blipFill>
        <p:spPr>
          <a:xfrm>
            <a:off x="8031175" y="313975"/>
            <a:ext cx="887700" cy="8877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 presetSubtype="0">
                                  <p:stCondLst>
                                    <p:cond delay="0"/>
                                  </p:stCondLst>
                                  <p:childTnLst>
                                    <p:set>
                                      <p:cBhvr>
                                        <p:cTn dur="1" fill="hold">
                                          <p:stCondLst>
                                            <p:cond delay="0"/>
                                          </p:stCondLst>
                                        </p:cTn>
                                        <p:tgtEl>
                                          <p:spTgt spid="14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13"/>
          <p:cNvSpPr txBox="1"/>
          <p:nvPr>
            <p:ph idx="1" type="body"/>
          </p:nvPr>
        </p:nvSpPr>
        <p:spPr>
          <a:xfrm>
            <a:off x="457200" y="414524"/>
            <a:ext cx="8229600" cy="60297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224"/>
              <a:buNone/>
            </a:pPr>
            <a:r>
              <a:rPr b="1" lang="en-GB" sz="2500">
                <a:latin typeface="Calibri"/>
                <a:ea typeface="Calibri"/>
                <a:cs typeface="Calibri"/>
                <a:sym typeface="Calibri"/>
              </a:rPr>
              <a:t>Ask questions</a:t>
            </a:r>
            <a:endParaRPr b="1" sz="2500">
              <a:latin typeface="Calibri"/>
              <a:ea typeface="Calibri"/>
              <a:cs typeface="Calibri"/>
              <a:sym typeface="Calibri"/>
            </a:endParaRPr>
          </a:p>
          <a:p>
            <a:pPr indent="0" lvl="0" marL="0" rtl="0" algn="l">
              <a:lnSpc>
                <a:spcPct val="100000"/>
              </a:lnSpc>
              <a:spcBef>
                <a:spcPts val="1350"/>
              </a:spcBef>
              <a:spcAft>
                <a:spcPts val="0"/>
              </a:spcAft>
              <a:buSzPts val="1224"/>
              <a:buNone/>
            </a:pPr>
            <a:r>
              <a:rPr lang="en-GB" sz="2500">
                <a:latin typeface="Calibri"/>
                <a:ea typeface="Calibri"/>
                <a:cs typeface="Calibri"/>
                <a:sym typeface="Calibri"/>
              </a:rPr>
              <a:t>The magic words </a:t>
            </a:r>
            <a:r>
              <a:rPr b="1" lang="en-GB" sz="2500">
                <a:latin typeface="Calibri"/>
                <a:ea typeface="Calibri"/>
                <a:cs typeface="Calibri"/>
                <a:sym typeface="Calibri"/>
              </a:rPr>
              <a:t>HOW, WHAT, WHERE, WHEN AND WHY</a:t>
            </a:r>
            <a:r>
              <a:rPr lang="en-GB" sz="2500">
                <a:latin typeface="Calibri"/>
                <a:ea typeface="Calibri"/>
                <a:cs typeface="Calibri"/>
                <a:sym typeface="Calibri"/>
              </a:rPr>
              <a:t> when applied to different questions about the child’s reading material help the child to develop comprehension of the text, whether it be fiction or non-fiction.</a:t>
            </a:r>
            <a:endParaRPr b="1" sz="2500">
              <a:latin typeface="Calibri"/>
              <a:ea typeface="Calibri"/>
              <a:cs typeface="Calibri"/>
              <a:sym typeface="Calibri"/>
            </a:endParaRPr>
          </a:p>
          <a:p>
            <a:pPr indent="0" lvl="0" marL="0" rtl="0" algn="l">
              <a:lnSpc>
                <a:spcPct val="100000"/>
              </a:lnSpc>
              <a:spcBef>
                <a:spcPts val="1350"/>
              </a:spcBef>
              <a:spcAft>
                <a:spcPts val="0"/>
              </a:spcAft>
              <a:buSzPts val="1224"/>
              <a:buNone/>
            </a:pPr>
            <a:r>
              <a:rPr b="1" lang="en-GB" sz="2500">
                <a:latin typeface="Calibri"/>
                <a:ea typeface="Calibri"/>
                <a:cs typeface="Calibri"/>
                <a:sym typeface="Calibri"/>
              </a:rPr>
              <a:t>Stop and review words</a:t>
            </a:r>
            <a:endParaRPr b="1" sz="2500">
              <a:latin typeface="Calibri"/>
              <a:ea typeface="Calibri"/>
              <a:cs typeface="Calibri"/>
              <a:sym typeface="Calibri"/>
            </a:endParaRPr>
          </a:p>
          <a:p>
            <a:pPr indent="0" lvl="0" marL="0" rtl="0" algn="l">
              <a:lnSpc>
                <a:spcPct val="100000"/>
              </a:lnSpc>
              <a:spcBef>
                <a:spcPts val="1350"/>
              </a:spcBef>
              <a:spcAft>
                <a:spcPts val="0"/>
              </a:spcAft>
              <a:buSzPts val="1224"/>
              <a:buNone/>
            </a:pPr>
            <a:r>
              <a:rPr lang="en-GB" sz="2500">
                <a:latin typeface="Calibri"/>
                <a:ea typeface="Calibri"/>
                <a:cs typeface="Calibri"/>
                <a:sym typeface="Calibri"/>
              </a:rPr>
              <a:t>Stop and review or </a:t>
            </a:r>
            <a:r>
              <a:rPr b="1" lang="en-GB" sz="2500">
                <a:latin typeface="Calibri"/>
                <a:ea typeface="Calibri"/>
                <a:cs typeface="Calibri"/>
                <a:sym typeface="Calibri"/>
              </a:rPr>
              <a:t>explain words</a:t>
            </a:r>
            <a:r>
              <a:rPr lang="en-GB" sz="2500">
                <a:latin typeface="Calibri"/>
                <a:ea typeface="Calibri"/>
                <a:cs typeface="Calibri"/>
                <a:sym typeface="Calibri"/>
              </a:rPr>
              <a:t> within the text.  Find the time to l</a:t>
            </a:r>
            <a:r>
              <a:rPr b="1" lang="en-GB" sz="2500">
                <a:latin typeface="Calibri"/>
                <a:ea typeface="Calibri"/>
                <a:cs typeface="Calibri"/>
                <a:sym typeface="Calibri"/>
              </a:rPr>
              <a:t>ook them up in dictionaries</a:t>
            </a:r>
            <a:r>
              <a:rPr lang="en-GB" sz="2500">
                <a:latin typeface="Calibri"/>
                <a:ea typeface="Calibri"/>
                <a:cs typeface="Calibri"/>
                <a:sym typeface="Calibri"/>
              </a:rPr>
              <a:t> and explain their meaning within the context of the story.</a:t>
            </a:r>
            <a:endParaRPr sz="2500">
              <a:latin typeface="Calibri"/>
              <a:ea typeface="Calibri"/>
              <a:cs typeface="Calibri"/>
              <a:sym typeface="Calibri"/>
            </a:endParaRPr>
          </a:p>
          <a:p>
            <a:pPr indent="0" lvl="0" marL="0" rtl="0" algn="l">
              <a:lnSpc>
                <a:spcPct val="100000"/>
              </a:lnSpc>
              <a:spcBef>
                <a:spcPts val="1350"/>
              </a:spcBef>
              <a:spcAft>
                <a:spcPts val="0"/>
              </a:spcAft>
              <a:buClr>
                <a:schemeClr val="dk1"/>
              </a:buClr>
              <a:buSzPts val="1224"/>
              <a:buFont typeface="Arial"/>
              <a:buNone/>
            </a:pPr>
            <a:r>
              <a:rPr b="1" lang="en-GB" sz="2500">
                <a:latin typeface="Calibri"/>
                <a:ea typeface="Calibri"/>
                <a:cs typeface="Calibri"/>
                <a:sym typeface="Calibri"/>
              </a:rPr>
              <a:t>If your child is a reluctant reader, try not to ask them questions about the book they are reading and just enjoy listening to them read or consider reading to them to mix things up a bit and keep reading an enjoyable experience!</a:t>
            </a:r>
            <a:endParaRPr b="1" sz="2500">
              <a:latin typeface="Calibri"/>
              <a:ea typeface="Calibri"/>
              <a:cs typeface="Calibri"/>
              <a:sym typeface="Calibri"/>
            </a:endParaRPr>
          </a:p>
          <a:p>
            <a:pPr indent="0" lvl="0" marL="0" rtl="0" algn="l">
              <a:lnSpc>
                <a:spcPct val="100000"/>
              </a:lnSpc>
              <a:spcBef>
                <a:spcPts val="1350"/>
              </a:spcBef>
              <a:spcAft>
                <a:spcPts val="0"/>
              </a:spcAft>
              <a:buSzPts val="1224"/>
              <a:buNone/>
            </a:pPr>
            <a:r>
              <a:t/>
            </a:r>
            <a:endParaRPr sz="2500">
              <a:latin typeface="Calibri"/>
              <a:ea typeface="Calibri"/>
              <a:cs typeface="Calibri"/>
              <a:sym typeface="Calibri"/>
            </a:endParaRPr>
          </a:p>
          <a:p>
            <a:pPr indent="0" lvl="0" marL="0" rtl="0" algn="l">
              <a:lnSpc>
                <a:spcPct val="100000"/>
              </a:lnSpc>
              <a:spcBef>
                <a:spcPts val="1000"/>
              </a:spcBef>
              <a:spcAft>
                <a:spcPts val="0"/>
              </a:spcAft>
              <a:buSzPts val="1632"/>
              <a:buNone/>
            </a:pPr>
            <a:r>
              <a:t/>
            </a:r>
            <a:endParaRPr sz="2400">
              <a:latin typeface="Calibri"/>
              <a:ea typeface="Calibri"/>
              <a:cs typeface="Calibri"/>
              <a:sym typeface="Calibri"/>
            </a:endParaRPr>
          </a:p>
        </p:txBody>
      </p:sp>
      <p:pic>
        <p:nvPicPr>
          <p:cNvPr id="155" name="Google Shape;155;p13" title="Record (online-voice-recorder.com) (4).mp3">
            <a:hlinkClick r:id="rId3"/>
          </p:cNvPr>
          <p:cNvPicPr preferRelativeResize="0"/>
          <p:nvPr/>
        </p:nvPicPr>
        <p:blipFill>
          <a:blip r:embed="rId4">
            <a:alphaModFix/>
          </a:blip>
          <a:stretch>
            <a:fillRect/>
          </a:stretch>
        </p:blipFill>
        <p:spPr>
          <a:xfrm>
            <a:off x="8303000" y="134450"/>
            <a:ext cx="841000" cy="841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 presetSubtype="0">
                                  <p:stCondLst>
                                    <p:cond delay="0"/>
                                  </p:stCondLst>
                                  <p:childTnLst>
                                    <p:set>
                                      <p:cBhvr>
                                        <p:cTn dur="1" fill="hold">
                                          <p:stCondLst>
                                            <p:cond delay="0"/>
                                          </p:stCondLst>
                                        </p:cTn>
                                        <p:tgtEl>
                                          <p:spTgt spid="154">
                                            <p:txEl>
                                              <p:pRg end="0" st="0"/>
                                            </p:txEl>
                                          </p:spTgt>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54">
                                            <p:txEl>
                                              <p:pRg end="1" st="1"/>
                                            </p:txEl>
                                          </p:spTgt>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54">
                                            <p:txEl>
                                              <p:pRg end="2" st="2"/>
                                            </p:txEl>
                                          </p:spTgt>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54">
                                            <p:txEl>
                                              <p:pRg end="3" st="3"/>
                                            </p:txEl>
                                          </p:spTgt>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54">
                                            <p:txEl>
                                              <p:pRg end="4" st="4"/>
                                            </p:txEl>
                                          </p:spTgt>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54">
                                            <p:txEl>
                                              <p:pRg end="5" st="5"/>
                                            </p:txEl>
                                          </p:spTgt>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54">
                                            <p:txEl>
                                              <p:pRg end="6" st="6"/>
                                            </p:txEl>
                                          </p:spTgt>
                                        </p:tgtEl>
                                        <p:attrNameLst>
                                          <p:attrName>style.visibility</p:attrName>
                                        </p:attrNameLst>
                                      </p:cBhvr>
                                      <p:to>
                                        <p:strVal val="visible"/>
                                      </p:to>
                                    </p:set>
                                  </p:childTnLst>
                                </p:cTn>
                              </p:par>
                            </p:childTnLst>
                          </p:cTn>
                        </p:par>
                        <p:par>
                          <p:cTn fill="hold">
                            <p:stCondLst>
                              <p:cond delay="1"/>
                            </p:stCondLst>
                            <p:childTnLst>
                              <p:par>
                                <p:cTn fill="hold" nodeType="afterEffect" presetClass="entr" presetID="1" presetSubtype="0">
                                  <p:stCondLst>
                                    <p:cond delay="0"/>
                                  </p:stCondLst>
                                  <p:childTnLst>
                                    <p:set>
                                      <p:cBhvr>
                                        <p:cTn dur="1" fill="hold">
                                          <p:stCondLst>
                                            <p:cond delay="0"/>
                                          </p:stCondLst>
                                        </p:cTn>
                                        <p:tgtEl>
                                          <p:spTgt spid="15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g27f4255516d_0_14"/>
          <p:cNvSpPr txBox="1"/>
          <p:nvPr>
            <p:ph idx="1" type="body"/>
          </p:nvPr>
        </p:nvSpPr>
        <p:spPr>
          <a:xfrm>
            <a:off x="457200" y="1481328"/>
            <a:ext cx="8229600" cy="4526100"/>
          </a:xfrm>
          <a:prstGeom prst="rect">
            <a:avLst/>
          </a:prstGeom>
          <a:noFill/>
          <a:ln>
            <a:noFill/>
          </a:ln>
        </p:spPr>
        <p:txBody>
          <a:bodyPr anchorCtr="0" anchor="t" bIns="45700" lIns="91425" spcFirstLastPara="1" rIns="91425" wrap="square" tIns="45700">
            <a:normAutofit fontScale="92500" lnSpcReduction="20000"/>
          </a:bodyPr>
          <a:lstStyle/>
          <a:p>
            <a:pPr indent="-448574" lvl="0" marL="457200" rtl="0" algn="l">
              <a:lnSpc>
                <a:spcPct val="100000"/>
              </a:lnSpc>
              <a:spcBef>
                <a:spcPts val="0"/>
              </a:spcBef>
              <a:spcAft>
                <a:spcPts val="0"/>
              </a:spcAft>
              <a:buSzPct val="67407"/>
              <a:buFont typeface="Calibri"/>
              <a:buChar char="•"/>
            </a:pPr>
            <a:r>
              <a:rPr lang="en-GB">
                <a:latin typeface="Calibri"/>
                <a:ea typeface="Calibri"/>
                <a:cs typeface="Calibri"/>
                <a:sym typeface="Calibri"/>
              </a:rPr>
              <a:t>Reading record and reading book</a:t>
            </a:r>
            <a:endParaRPr>
              <a:latin typeface="Calibri"/>
              <a:ea typeface="Calibri"/>
              <a:cs typeface="Calibri"/>
              <a:sym typeface="Calibri"/>
            </a:endParaRPr>
          </a:p>
          <a:p>
            <a:pPr indent="-448574" lvl="0" marL="457200" rtl="0" algn="l">
              <a:lnSpc>
                <a:spcPct val="100000"/>
              </a:lnSpc>
              <a:spcBef>
                <a:spcPts val="0"/>
              </a:spcBef>
              <a:spcAft>
                <a:spcPts val="0"/>
              </a:spcAft>
              <a:buSzPct val="67407"/>
              <a:buFont typeface="Calibri"/>
              <a:buChar char="•"/>
            </a:pPr>
            <a:r>
              <a:rPr lang="en-GB">
                <a:latin typeface="Calibri"/>
                <a:ea typeface="Calibri"/>
                <a:cs typeface="Calibri"/>
                <a:sym typeface="Calibri"/>
              </a:rPr>
              <a:t>A colour band is stuck on the spine which indicates your child’s current reading level. The children are assessed using an on-line tool measuring accuracy, fluency and comprehension. This is in addition to reading tests and teacher judgements. </a:t>
            </a:r>
            <a:endParaRPr>
              <a:latin typeface="Calibri"/>
              <a:ea typeface="Calibri"/>
              <a:cs typeface="Calibri"/>
              <a:sym typeface="Calibri"/>
            </a:endParaRPr>
          </a:p>
          <a:p>
            <a:pPr indent="-448574" lvl="0" marL="457200" rtl="0" algn="l">
              <a:lnSpc>
                <a:spcPct val="100000"/>
              </a:lnSpc>
              <a:spcBef>
                <a:spcPts val="0"/>
              </a:spcBef>
              <a:spcAft>
                <a:spcPts val="0"/>
              </a:spcAft>
              <a:buSzPct val="67407"/>
              <a:buFont typeface="Calibri"/>
              <a:buChar char="•"/>
            </a:pPr>
            <a:r>
              <a:rPr lang="en-GB">
                <a:latin typeface="Calibri"/>
                <a:ea typeface="Calibri"/>
                <a:cs typeface="Calibri"/>
                <a:sym typeface="Calibri"/>
              </a:rPr>
              <a:t>Children are expected to read a range of fiction, non fiction and poetry books before moving onto another book band.</a:t>
            </a:r>
            <a:endParaRPr>
              <a:latin typeface="Calibri"/>
              <a:ea typeface="Calibri"/>
              <a:cs typeface="Calibri"/>
              <a:sym typeface="Calibri"/>
            </a:endParaRPr>
          </a:p>
          <a:p>
            <a:pPr indent="-448574" lvl="0" marL="457200" rtl="0" algn="l">
              <a:lnSpc>
                <a:spcPct val="100000"/>
              </a:lnSpc>
              <a:spcBef>
                <a:spcPts val="0"/>
              </a:spcBef>
              <a:spcAft>
                <a:spcPts val="0"/>
              </a:spcAft>
              <a:buSzPct val="67407"/>
              <a:buFont typeface="Arial"/>
              <a:buChar char="•"/>
            </a:pPr>
            <a:r>
              <a:rPr lang="en-GB">
                <a:latin typeface="Calibri"/>
                <a:ea typeface="Calibri"/>
                <a:cs typeface="Calibri"/>
                <a:sym typeface="Calibri"/>
              </a:rPr>
              <a:t>School expectations are that pupils read at home </a:t>
            </a:r>
            <a:r>
              <a:rPr b="1" lang="en-GB" u="sng">
                <a:latin typeface="Calibri"/>
                <a:ea typeface="Calibri"/>
                <a:cs typeface="Calibri"/>
                <a:sym typeface="Calibri"/>
              </a:rPr>
              <a:t>at least 4 times a week </a:t>
            </a:r>
            <a:r>
              <a:rPr lang="en-GB">
                <a:latin typeface="Calibri"/>
                <a:ea typeface="Calibri"/>
                <a:cs typeface="Calibri"/>
                <a:sym typeface="Calibri"/>
              </a:rPr>
              <a:t>to support their reading lessons in school. This should be for at least 20 minutes during these independent reads.</a:t>
            </a:r>
            <a:endParaRPr>
              <a:latin typeface="Calibri"/>
              <a:ea typeface="Calibri"/>
              <a:cs typeface="Calibri"/>
              <a:sym typeface="Calibri"/>
            </a:endParaRPr>
          </a:p>
          <a:p>
            <a:pPr indent="0" lvl="0" marL="0" rtl="0" algn="l">
              <a:lnSpc>
                <a:spcPct val="100000"/>
              </a:lnSpc>
              <a:spcBef>
                <a:spcPts val="400"/>
              </a:spcBef>
              <a:spcAft>
                <a:spcPts val="0"/>
              </a:spcAft>
              <a:buSzPct val="49009"/>
              <a:buNone/>
            </a:pPr>
            <a:r>
              <a:t/>
            </a:r>
            <a:endParaRPr/>
          </a:p>
        </p:txBody>
      </p:sp>
      <p:sp>
        <p:nvSpPr>
          <p:cNvPr id="162" name="Google Shape;162;g27f4255516d_0_1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SzPts val="1800"/>
              <a:buNone/>
            </a:pPr>
            <a:r>
              <a:rPr lang="en-GB"/>
              <a:t>Reading at home …</a:t>
            </a:r>
            <a:endParaRPr/>
          </a:p>
        </p:txBody>
      </p:sp>
      <p:pic>
        <p:nvPicPr>
          <p:cNvPr id="163" name="Google Shape;163;g27f4255516d_0_14" title="Record (online-voice-recorder.com) (5).mp3">
            <a:hlinkClick r:id="rId3"/>
          </p:cNvPr>
          <p:cNvPicPr preferRelativeResize="0"/>
          <p:nvPr/>
        </p:nvPicPr>
        <p:blipFill>
          <a:blip r:embed="rId4">
            <a:alphaModFix/>
          </a:blip>
          <a:stretch>
            <a:fillRect/>
          </a:stretch>
        </p:blipFill>
        <p:spPr>
          <a:xfrm>
            <a:off x="8105525" y="274647"/>
            <a:ext cx="841000" cy="841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1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2"/>
              </a:buClr>
              <a:buSzPts val="4400"/>
              <a:buFont typeface="Calibri"/>
              <a:buNone/>
            </a:pPr>
            <a:r>
              <a:rPr lang="en-GB" sz="4400">
                <a:latin typeface="Calibri"/>
                <a:ea typeface="Calibri"/>
                <a:cs typeface="Calibri"/>
                <a:sym typeface="Calibri"/>
              </a:rPr>
              <a:t>Spellings</a:t>
            </a:r>
            <a:endParaRPr sz="4400">
              <a:latin typeface="Calibri"/>
              <a:ea typeface="Calibri"/>
              <a:cs typeface="Calibri"/>
              <a:sym typeface="Calibri"/>
            </a:endParaRPr>
          </a:p>
        </p:txBody>
      </p:sp>
      <p:pic>
        <p:nvPicPr>
          <p:cNvPr id="169" name="Google Shape;169;p16"/>
          <p:cNvPicPr preferRelativeResize="0"/>
          <p:nvPr>
            <p:ph idx="1" type="body"/>
          </p:nvPr>
        </p:nvPicPr>
        <p:blipFill rotWithShape="1">
          <a:blip r:embed="rId3">
            <a:alphaModFix/>
          </a:blip>
          <a:srcRect b="0" l="0" r="0" t="0"/>
          <a:stretch/>
        </p:blipFill>
        <p:spPr>
          <a:xfrm>
            <a:off x="7740352" y="188640"/>
            <a:ext cx="1085850" cy="1438275"/>
          </a:xfrm>
          <a:prstGeom prst="rect">
            <a:avLst/>
          </a:prstGeom>
          <a:noFill/>
          <a:ln>
            <a:noFill/>
          </a:ln>
        </p:spPr>
      </p:pic>
      <p:sp>
        <p:nvSpPr>
          <p:cNvPr id="170" name="Google Shape;170;p16"/>
          <p:cNvSpPr txBox="1"/>
          <p:nvPr/>
        </p:nvSpPr>
        <p:spPr>
          <a:xfrm>
            <a:off x="600550" y="1417650"/>
            <a:ext cx="7139700" cy="4941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000"/>
              <a:buFont typeface="Arial"/>
              <a:buNone/>
            </a:pPr>
            <a:r>
              <a:t/>
            </a:r>
            <a:endParaRPr b="0" i="1" sz="20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chemeClr val="dk1"/>
              </a:buClr>
              <a:buSzPts val="1800"/>
              <a:buFont typeface="Arial"/>
              <a:buNone/>
            </a:pPr>
            <a:r>
              <a:rPr b="0" i="0" lang="en-GB" sz="2500" u="none" cap="none" strike="noStrike">
                <a:solidFill>
                  <a:schemeClr val="dk1"/>
                </a:solidFill>
                <a:latin typeface="Calibri"/>
                <a:ea typeface="Calibri"/>
                <a:cs typeface="Calibri"/>
                <a:sym typeface="Calibri"/>
              </a:rPr>
              <a:t>Spellings are set weekly.</a:t>
            </a:r>
            <a:endParaRPr b="0" i="0" sz="25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chemeClr val="dk1"/>
              </a:buClr>
              <a:buSzPts val="1800"/>
              <a:buFont typeface="Arial"/>
              <a:buNone/>
            </a:pPr>
            <a:r>
              <a:t/>
            </a:r>
            <a:endParaRPr b="0" i="0" sz="25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chemeClr val="dk1"/>
              </a:buClr>
              <a:buSzPts val="1800"/>
              <a:buFont typeface="Arial"/>
              <a:buNone/>
            </a:pPr>
            <a:r>
              <a:rPr b="0" i="0" lang="en-GB" sz="2500" u="none" cap="none" strike="noStrike">
                <a:solidFill>
                  <a:schemeClr val="dk1"/>
                </a:solidFill>
                <a:latin typeface="Calibri"/>
                <a:ea typeface="Calibri"/>
                <a:cs typeface="Calibri"/>
                <a:sym typeface="Calibri"/>
              </a:rPr>
              <a:t>Spelling Shed is our new online spelling curriculum.</a:t>
            </a:r>
            <a:endParaRPr b="0" i="0" sz="25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chemeClr val="dk1"/>
              </a:buClr>
              <a:buSzPts val="1800"/>
              <a:buFont typeface="Arial"/>
              <a:buNone/>
            </a:pPr>
            <a:r>
              <a:t/>
            </a:r>
            <a:endParaRPr b="0" i="0" sz="25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chemeClr val="dk1"/>
              </a:buClr>
              <a:buSzPts val="1800"/>
              <a:buFont typeface="Arial"/>
              <a:buNone/>
            </a:pPr>
            <a:r>
              <a:rPr b="0" i="0" lang="en-GB" sz="2500" u="none" cap="none" strike="noStrike">
                <a:solidFill>
                  <a:schemeClr val="dk1"/>
                </a:solidFill>
                <a:latin typeface="Calibri"/>
                <a:ea typeface="Calibri"/>
                <a:cs typeface="Calibri"/>
                <a:sym typeface="Calibri"/>
              </a:rPr>
              <a:t>Logins for Spelling Shed </a:t>
            </a:r>
            <a:r>
              <a:rPr lang="en-GB" sz="2500">
                <a:solidFill>
                  <a:schemeClr val="dk1"/>
                </a:solidFill>
                <a:latin typeface="Calibri"/>
                <a:ea typeface="Calibri"/>
                <a:cs typeface="Calibri"/>
                <a:sym typeface="Calibri"/>
              </a:rPr>
              <a:t>can be found in your child’s reading journal.</a:t>
            </a:r>
            <a:endParaRPr b="0" i="0" sz="25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chemeClr val="dk1"/>
              </a:buClr>
              <a:buSzPts val="1800"/>
              <a:buFont typeface="Arial"/>
              <a:buNone/>
            </a:pPr>
            <a:r>
              <a:t/>
            </a:r>
            <a:endParaRPr b="0" i="0" sz="25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chemeClr val="dk1"/>
              </a:buClr>
              <a:buSzPts val="1800"/>
              <a:buFont typeface="Arial"/>
              <a:buNone/>
            </a:pPr>
            <a:r>
              <a:rPr b="0" i="0" lang="en-GB" sz="2500" u="none" cap="none" strike="noStrike">
                <a:solidFill>
                  <a:schemeClr val="dk1"/>
                </a:solidFill>
                <a:latin typeface="Calibri"/>
                <a:ea typeface="Calibri"/>
                <a:cs typeface="Calibri"/>
                <a:sym typeface="Calibri"/>
              </a:rPr>
              <a:t>Pupils are tested weekly on a random selection of the words learnt during the week</a:t>
            </a:r>
            <a:r>
              <a:rPr lang="en-GB" sz="2500">
                <a:solidFill>
                  <a:schemeClr val="dk1"/>
                </a:solidFill>
                <a:latin typeface="Calibri"/>
                <a:ea typeface="Calibri"/>
                <a:cs typeface="Calibri"/>
                <a:sym typeface="Calibri"/>
              </a:rPr>
              <a:t>.</a:t>
            </a:r>
            <a:endParaRPr sz="2500">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chemeClr val="dk1"/>
              </a:buClr>
              <a:buSzPts val="1800"/>
              <a:buFont typeface="Arial"/>
              <a:buNone/>
            </a:pPr>
            <a:r>
              <a:t/>
            </a:r>
            <a:endParaRPr sz="2500">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chemeClr val="dk1"/>
              </a:buClr>
              <a:buSzPts val="1800"/>
              <a:buFont typeface="Arial"/>
              <a:buNone/>
            </a:pPr>
            <a:r>
              <a:rPr lang="en-GB" sz="2500">
                <a:solidFill>
                  <a:schemeClr val="dk1"/>
                </a:solidFill>
                <a:latin typeface="Calibri"/>
                <a:ea typeface="Calibri"/>
                <a:cs typeface="Calibri"/>
                <a:sym typeface="Calibri"/>
              </a:rPr>
              <a:t>Spelling tests are </a:t>
            </a:r>
            <a:r>
              <a:rPr b="1" lang="en-GB" sz="2500">
                <a:solidFill>
                  <a:schemeClr val="dk1"/>
                </a:solidFill>
                <a:latin typeface="Calibri"/>
                <a:ea typeface="Calibri"/>
                <a:cs typeface="Calibri"/>
                <a:sym typeface="Calibri"/>
              </a:rPr>
              <a:t>THURSDAYS. </a:t>
            </a:r>
            <a:endParaRPr b="1" sz="2500">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000"/>
              <a:buFont typeface="Arial"/>
              <a:buNone/>
            </a:pPr>
            <a:r>
              <a:t/>
            </a:r>
            <a:endParaRPr b="0" i="1" sz="2000" u="none" cap="none" strike="noStrike">
              <a:solidFill>
                <a:schemeClr val="dk1"/>
              </a:solidFill>
              <a:latin typeface="Calibri"/>
              <a:ea typeface="Calibri"/>
              <a:cs typeface="Calibri"/>
              <a:sym typeface="Calibri"/>
            </a:endParaRPr>
          </a:p>
        </p:txBody>
      </p:sp>
      <p:pic>
        <p:nvPicPr>
          <p:cNvPr id="171" name="Google Shape;171;p16" title="Record (online-voice-recorder.com) (6).mp3">
            <a:hlinkClick r:id="rId4"/>
          </p:cNvPr>
          <p:cNvPicPr preferRelativeResize="0"/>
          <p:nvPr/>
        </p:nvPicPr>
        <p:blipFill>
          <a:blip r:embed="rId5">
            <a:alphaModFix/>
          </a:blip>
          <a:stretch>
            <a:fillRect/>
          </a:stretch>
        </p:blipFill>
        <p:spPr>
          <a:xfrm>
            <a:off x="6289500" y="425186"/>
            <a:ext cx="965225" cy="96522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6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7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oncourse">
  <a:themeElements>
    <a:clrScheme name="Custom 1">
      <a:dk1>
        <a:srgbClr val="000000"/>
      </a:dk1>
      <a:lt1>
        <a:srgbClr val="FFFFFF"/>
      </a:lt1>
      <a:dk2>
        <a:srgbClr val="00B050"/>
      </a:dk2>
      <a:lt2>
        <a:srgbClr val="C6E7FC"/>
      </a:lt2>
      <a:accent1>
        <a:srgbClr val="92D050"/>
      </a:accent1>
      <a:accent2>
        <a:srgbClr val="4584D3"/>
      </a:accent2>
      <a:accent3>
        <a:srgbClr val="5BD078"/>
      </a:accent3>
      <a:accent4>
        <a:srgbClr val="A5D028"/>
      </a:accent4>
      <a:accent5>
        <a:srgbClr val="F5C040"/>
      </a:accent5>
      <a:accent6>
        <a:srgbClr val="92D050"/>
      </a:accent6>
      <a:hlink>
        <a:srgbClr val="31AE50"/>
      </a:hlink>
      <a:folHlink>
        <a:srgbClr val="5EAE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2020-09-10T20:10:32Z</dcterms:created>
  <dc:creator>Sally Sheridan</dc:creator>
</cp:coreProperties>
</file>