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4" r:id="rId2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6" roundtripDataSignature="AMtx7mgAeBWBCwk2n3ujlPU4oA6tjEz78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1F50AF8-E100-4057-8B33-39FDA1EAB095}">
  <a:tblStyle styleId="{D1F50AF8-E100-4057-8B33-39FDA1EAB095}"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56" autoAdjust="0"/>
    <p:restoredTop sz="94660"/>
  </p:normalViewPr>
  <p:slideViewPr>
    <p:cSldViewPr snapToGrid="0">
      <p:cViewPr varScale="1">
        <p:scale>
          <a:sx n="108" d="100"/>
          <a:sy n="108" d="100"/>
        </p:scale>
        <p:origin x="1728"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0" name="Google Shape;10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55ea22c543_0_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 name="Google Shape;154;g155ea22c543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155ea22c543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0" name="Google Shape;160;g155ea22c543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55ea22c543_0_1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g155ea22c543_0_1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55ea22c543_0_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g155ea22c543_0_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55ea22c543_0_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g155ea22c543_0_1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55ea22c543_0_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 name="Google Shape;185;g155ea22c543_0_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55ea22c543_0_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g155ea22c543_0_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55ea22c543_0_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g155ea22c543_0_1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55ea22c543_0_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 name="Google Shape;205;g155ea22c543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55ea22c543_0_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g155ea22c543_0_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03cf19110c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03cf19110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55ea22c543_0_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 name="Google Shape;217;g155ea22c543_0_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55ea22c543_0_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3" name="Google Shape;223;g155ea22c543_0_1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9" name="Google Shape;229;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f5f91de58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7" name="Google Shape;237;gf5f91de58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55ea22c543_0_1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 name="Google Shape;244;g155ea22c543_0_1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55ea22c543_0_1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0" name="Google Shape;250;g155ea22c543_0_1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55ea22c543_0_1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g155ea22c543_0_1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300a6e46b7b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300a6e46b7b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3" name="Google Shape;263;g300a6e46b7b_0_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GB"/>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4" name="Google Shape;274;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3" name="Google Shape;113;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55ea22c543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 name="Google Shape;119;g155ea22c543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55ea22c54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g155ea22c54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400"/>
              </a:spcBef>
              <a:spcAft>
                <a:spcPts val="0"/>
              </a:spcAft>
              <a:buClr>
                <a:schemeClr val="dk1"/>
              </a:buClr>
              <a:buSzPts val="1100"/>
              <a:buFont typeface="Arial"/>
              <a:buNone/>
            </a:pPr>
            <a:endParaRPr sz="4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55ea22c543_0_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 name="Google Shape;130;g155ea22c543_0_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155ea22c543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 name="Google Shape;136;g155ea22c543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55ea22c543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g155ea22c543_0_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55ea22c543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 name="Google Shape;148;g155ea22c543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5"/>
        <p:cNvGrpSpPr/>
        <p:nvPr/>
      </p:nvGrpSpPr>
      <p:grpSpPr>
        <a:xfrm>
          <a:off x="0" y="0"/>
          <a:ext cx="0" cy="0"/>
          <a:chOff x="0" y="0"/>
          <a:chExt cx="0" cy="0"/>
        </a:xfrm>
      </p:grpSpPr>
      <p:sp>
        <p:nvSpPr>
          <p:cNvPr id="16" name="Google Shape;16;p17"/>
          <p:cNvSpPr/>
          <p:nvPr/>
        </p:nvSpPr>
        <p:spPr>
          <a:xfrm>
            <a:off x="-2" y="4664147"/>
            <a:ext cx="9151089" cy="0"/>
          </a:xfrm>
          <a:prstGeom prst="rtTriangle">
            <a:avLst/>
          </a:prstGeom>
          <a:gradFill>
            <a:gsLst>
              <a:gs pos="0">
                <a:srgbClr val="5A9D14"/>
              </a:gs>
              <a:gs pos="55000">
                <a:srgbClr val="9FED59"/>
              </a:gs>
              <a:gs pos="100000">
                <a:srgbClr val="5A9D14"/>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7" name="Google Shape;17;p17"/>
          <p:cNvSpPr txBox="1">
            <a:spLocks noGrp="1"/>
          </p:cNvSpPr>
          <p:nvPr>
            <p:ph type="ctrTitle"/>
          </p:nvPr>
        </p:nvSpPr>
        <p:spPr>
          <a:xfrm>
            <a:off x="685800" y="1752601"/>
            <a:ext cx="7772400" cy="1829761"/>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Clr>
                <a:schemeClr val="dk2"/>
              </a:buClr>
              <a:buSzPts val="4800"/>
              <a:buFont typeface="Lucida Sans"/>
              <a:buNone/>
              <a:defRPr sz="4800" b="1">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7"/>
          <p:cNvSpPr txBox="1">
            <a:spLocks noGrp="1"/>
          </p:cNvSpPr>
          <p:nvPr>
            <p:ph type="subTitle" idx="1"/>
          </p:nvPr>
        </p:nvSpPr>
        <p:spPr>
          <a:xfrm>
            <a:off x="685800" y="3611607"/>
            <a:ext cx="7772400" cy="1199704"/>
          </a:xfrm>
          <a:prstGeom prst="rect">
            <a:avLst/>
          </a:prstGeom>
          <a:noFill/>
          <a:ln>
            <a:noFill/>
          </a:ln>
        </p:spPr>
        <p:txBody>
          <a:bodyPr spcFirstLastPara="1" wrap="square" lIns="45700" tIns="45700" rIns="45700" bIns="45700" anchor="t" anchorCtr="0">
            <a:noAutofit/>
          </a:bodyPr>
          <a:lstStyle>
            <a:lvl1pPr marR="64008" lvl="0" algn="r">
              <a:lnSpc>
                <a:spcPct val="100000"/>
              </a:lnSpc>
              <a:spcBef>
                <a:spcPts val="400"/>
              </a:spcBef>
              <a:spcAft>
                <a:spcPts val="0"/>
              </a:spcAft>
              <a:buSzPts val="1836"/>
              <a:buNone/>
              <a:defRPr>
                <a:solidFill>
                  <a:schemeClr val="dk2"/>
                </a:solidFill>
              </a:defRPr>
            </a:lvl1pPr>
            <a:lvl2pPr lvl="1" algn="ctr">
              <a:lnSpc>
                <a:spcPct val="100000"/>
              </a:lnSpc>
              <a:spcBef>
                <a:spcPts val="324"/>
              </a:spcBef>
              <a:spcAft>
                <a:spcPts val="0"/>
              </a:spcAft>
              <a:buSzPts val="1800"/>
              <a:buNone/>
              <a:defRPr/>
            </a:lvl2pPr>
            <a:lvl3pPr lvl="2" algn="ctr">
              <a:lnSpc>
                <a:spcPct val="100000"/>
              </a:lnSpc>
              <a:spcBef>
                <a:spcPts val="350"/>
              </a:spcBef>
              <a:spcAft>
                <a:spcPts val="0"/>
              </a:spcAft>
              <a:buSzPts val="1800"/>
              <a:buNone/>
              <a:defRPr/>
            </a:lvl3pPr>
            <a:lvl4pPr lvl="3" algn="ctr">
              <a:lnSpc>
                <a:spcPct val="100000"/>
              </a:lnSpc>
              <a:spcBef>
                <a:spcPts val="350"/>
              </a:spcBef>
              <a:spcAft>
                <a:spcPts val="0"/>
              </a:spcAft>
              <a:buSzPts val="1800"/>
              <a:buNone/>
              <a:defRPr/>
            </a:lvl4pPr>
            <a:lvl5pPr lvl="4" algn="ctr">
              <a:lnSpc>
                <a:spcPct val="100000"/>
              </a:lnSpc>
              <a:spcBef>
                <a:spcPts val="350"/>
              </a:spcBef>
              <a:spcAft>
                <a:spcPts val="0"/>
              </a:spcAft>
              <a:buSzPts val="1800"/>
              <a:buNone/>
              <a:defRPr/>
            </a:lvl5pPr>
            <a:lvl6pPr lvl="5" algn="ctr">
              <a:lnSpc>
                <a:spcPct val="100000"/>
              </a:lnSpc>
              <a:spcBef>
                <a:spcPts val="350"/>
              </a:spcBef>
              <a:spcAft>
                <a:spcPts val="0"/>
              </a:spcAft>
              <a:buSzPts val="1800"/>
              <a:buNone/>
              <a:defRPr/>
            </a:lvl6pPr>
            <a:lvl7pPr lvl="6" algn="ctr">
              <a:lnSpc>
                <a:spcPct val="100000"/>
              </a:lnSpc>
              <a:spcBef>
                <a:spcPts val="350"/>
              </a:spcBef>
              <a:spcAft>
                <a:spcPts val="0"/>
              </a:spcAft>
              <a:buSzPts val="1800"/>
              <a:buNone/>
              <a:defRPr/>
            </a:lvl7pPr>
            <a:lvl8pPr lvl="7" algn="ctr">
              <a:lnSpc>
                <a:spcPct val="100000"/>
              </a:lnSpc>
              <a:spcBef>
                <a:spcPts val="350"/>
              </a:spcBef>
              <a:spcAft>
                <a:spcPts val="0"/>
              </a:spcAft>
              <a:buSzPts val="1800"/>
              <a:buNone/>
              <a:defRPr/>
            </a:lvl8pPr>
            <a:lvl9pPr lvl="8" algn="ctr">
              <a:lnSpc>
                <a:spcPct val="100000"/>
              </a:lnSpc>
              <a:spcBef>
                <a:spcPts val="350"/>
              </a:spcBef>
              <a:spcAft>
                <a:spcPts val="0"/>
              </a:spcAft>
              <a:buSzPts val="1800"/>
              <a:buNone/>
              <a:defRPr/>
            </a:lvl9pPr>
          </a:lstStyle>
          <a:p>
            <a:endParaRPr/>
          </a:p>
        </p:txBody>
      </p:sp>
      <p:grpSp>
        <p:nvGrpSpPr>
          <p:cNvPr id="19" name="Google Shape;19;p17"/>
          <p:cNvGrpSpPr/>
          <p:nvPr/>
        </p:nvGrpSpPr>
        <p:grpSpPr>
          <a:xfrm>
            <a:off x="-3765" y="4953000"/>
            <a:ext cx="9147765" cy="1912088"/>
            <a:chOff x="-3765" y="4832896"/>
            <a:chExt cx="9147765" cy="2032192"/>
          </a:xfrm>
        </p:grpSpPr>
        <p:sp>
          <p:nvSpPr>
            <p:cNvPr id="20" name="Google Shape;20;p17"/>
            <p:cNvSpPr/>
            <p:nvPr/>
          </p:nvSpPr>
          <p:spPr>
            <a:xfrm>
              <a:off x="1687513" y="4832896"/>
              <a:ext cx="7456487" cy="518816"/>
            </a:xfrm>
            <a:custGeom>
              <a:avLst/>
              <a:gdLst/>
              <a:ahLst/>
              <a:cxnLst/>
              <a:rect l="l" t="t" r="r" b="b"/>
              <a:pathLst>
                <a:path w="4697" h="367" extrusionOk="0">
                  <a:moveTo>
                    <a:pt x="4697" y="0"/>
                  </a:moveTo>
                  <a:lnTo>
                    <a:pt x="4697" y="367"/>
                  </a:lnTo>
                  <a:lnTo>
                    <a:pt x="0" y="218"/>
                  </a:lnTo>
                  <a:lnTo>
                    <a:pt x="4697" y="0"/>
                  </a:lnTo>
                  <a:close/>
                </a:path>
              </a:pathLst>
            </a:custGeom>
            <a:solidFill>
              <a:srgbClr val="C0E6A3">
                <a:alpha val="4000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21" name="Google Shape;21;p17"/>
            <p:cNvSpPr/>
            <p:nvPr/>
          </p:nvSpPr>
          <p:spPr>
            <a:xfrm>
              <a:off x="35443" y="5135526"/>
              <a:ext cx="9108557" cy="838200"/>
            </a:xfrm>
            <a:custGeom>
              <a:avLst/>
              <a:gdLst/>
              <a:ahLst/>
              <a:cxnLst/>
              <a:rect l="l" t="t" r="r" b="b"/>
              <a:pathLst>
                <a:path w="5760" h="528" extrusionOk="0">
                  <a:moveTo>
                    <a:pt x="0" y="0"/>
                  </a:moveTo>
                  <a:lnTo>
                    <a:pt x="5760" y="0"/>
                  </a:lnTo>
                  <a:lnTo>
                    <a:pt x="5760" y="528"/>
                  </a:lnTo>
                  <a:lnTo>
                    <a:pt x="48" y="0"/>
                  </a:ln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22" name="Google Shape;22;p17"/>
            <p:cNvSpPr/>
            <p:nvPr/>
          </p:nvSpPr>
          <p:spPr>
            <a:xfrm>
              <a:off x="0" y="4883888"/>
              <a:ext cx="9144000" cy="1981200"/>
            </a:xfrm>
            <a:custGeom>
              <a:avLst/>
              <a:gdLst/>
              <a:ahLst/>
              <a:cxnLst/>
              <a:rect l="l" t="t" r="r" b="b"/>
              <a:pathLst>
                <a:path w="5760" h="1248" extrusionOk="0">
                  <a:moveTo>
                    <a:pt x="0" y="0"/>
                  </a:moveTo>
                  <a:lnTo>
                    <a:pt x="0" y="1248"/>
                  </a:lnTo>
                  <a:lnTo>
                    <a:pt x="5760" y="1248"/>
                  </a:lnTo>
                  <a:lnTo>
                    <a:pt x="5760" y="528"/>
                  </a:lnTo>
                  <a:lnTo>
                    <a:pt x="0" y="0"/>
                  </a:lnTo>
                  <a:close/>
                </a:path>
              </a:pathLst>
            </a:custGeom>
            <a:blipFill rotWithShape="1">
              <a:blip r:embed="rId2">
                <a:alphaModFix amt="50000"/>
              </a:blip>
              <a:tile tx="0" ty="0" sx="50000" sy="50000" flip="none" algn="t"/>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cxnSp>
          <p:nvCxnSpPr>
            <p:cNvPr id="23" name="Google Shape;23;p17"/>
            <p:cNvCxnSpPr/>
            <p:nvPr/>
          </p:nvCxnSpPr>
          <p:spPr>
            <a:xfrm>
              <a:off x="-3765" y="4880373"/>
              <a:ext cx="9147765" cy="839943"/>
            </a:xfrm>
            <a:prstGeom prst="straightConnector1">
              <a:avLst/>
            </a:prstGeom>
            <a:noFill/>
            <a:ln w="12050" cap="flat" cmpd="sng">
              <a:solidFill>
                <a:srgbClr val="BAE29B"/>
              </a:solidFill>
              <a:prstDash val="solid"/>
              <a:miter lim="800000"/>
              <a:headEnd type="none" w="sm" len="sm"/>
              <a:tailEnd type="none" w="sm" len="sm"/>
            </a:ln>
          </p:spPr>
        </p:cxnSp>
      </p:grpSp>
      <p:sp>
        <p:nvSpPr>
          <p:cNvPr id="24" name="Google Shape;24;p17"/>
          <p:cNvSpPr txBox="1">
            <a:spLocks noGrp="1"/>
          </p:cNvSpPr>
          <p:nvPr>
            <p:ph type="dt" idx="10"/>
          </p:nvPr>
        </p:nvSpPr>
        <p:spPr>
          <a:xfrm>
            <a:off x="6727032" y="6407944"/>
            <a:ext cx="1920240" cy="36576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7"/>
          <p:cNvSpPr txBox="1">
            <a:spLocks noGrp="1"/>
          </p:cNvSpPr>
          <p:nvPr>
            <p:ph type="ftr" idx="11"/>
          </p:nvPr>
        </p:nvSpPr>
        <p:spPr>
          <a:xfrm>
            <a:off x="4380072" y="6407944"/>
            <a:ext cx="2350681"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solidFill>
                  <a:srgbClr val="EEF6E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7"/>
          <p:cNvSpPr txBox="1">
            <a:spLocks noGrp="1"/>
          </p:cNvSpPr>
          <p:nvPr>
            <p:ph type="sldNum" idx="12"/>
          </p:nvPr>
        </p:nvSpPr>
        <p:spPr>
          <a:xfrm>
            <a:off x="8647272" y="6407944"/>
            <a:ext cx="365760"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6"/>
        <p:cNvGrpSpPr/>
        <p:nvPr/>
      </p:nvGrpSpPr>
      <p:grpSpPr>
        <a:xfrm>
          <a:off x="0" y="0"/>
          <a:ext cx="0" cy="0"/>
          <a:chOff x="0" y="0"/>
          <a:chExt cx="0" cy="0"/>
        </a:xfrm>
      </p:grpSpPr>
      <p:sp>
        <p:nvSpPr>
          <p:cNvPr id="87" name="Google Shape;87;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26"/>
          <p:cNvSpPr txBox="1">
            <a:spLocks noGrp="1"/>
          </p:cNvSpPr>
          <p:nvPr>
            <p:ph type="body" idx="1"/>
          </p:nvPr>
        </p:nvSpPr>
        <p:spPr>
          <a:xfrm rot="5400000">
            <a:off x="2378964" y="-440436"/>
            <a:ext cx="4386071" cy="8229600"/>
          </a:xfrm>
          <a:prstGeom prst="rect">
            <a:avLst/>
          </a:prstGeom>
          <a:noFill/>
          <a:ln>
            <a:noFill/>
          </a:ln>
        </p:spPr>
        <p:txBody>
          <a:bodyPr spcFirstLastPara="1" wrap="square" lIns="91425" tIns="45700" rIns="91425" bIns="45700" anchor="t" anchorCtr="0">
            <a:noAutofit/>
          </a:bodyPr>
          <a:lstStyle>
            <a:lvl1pPr marL="457200" lvl="0" indent="-306324" algn="l">
              <a:lnSpc>
                <a:spcPct val="100000"/>
              </a:lnSpc>
              <a:spcBef>
                <a:spcPts val="400"/>
              </a:spcBef>
              <a:spcAft>
                <a:spcPts val="0"/>
              </a:spcAft>
              <a:buSzPts val="1224"/>
              <a:buChar char="?"/>
              <a:defRPr/>
            </a:lvl1pPr>
            <a:lvl2pPr marL="914400" lvl="1" indent="-342900" algn="l">
              <a:lnSpc>
                <a:spcPct val="100000"/>
              </a:lnSpc>
              <a:spcBef>
                <a:spcPts val="324"/>
              </a:spcBef>
              <a:spcAft>
                <a:spcPts val="0"/>
              </a:spcAft>
              <a:buSzPts val="1800"/>
              <a:buChar char="◦"/>
              <a:defRPr/>
            </a:lvl2pPr>
            <a:lvl3pPr marL="1371600" lvl="2" indent="-342900" algn="l">
              <a:lnSpc>
                <a:spcPct val="100000"/>
              </a:lnSpc>
              <a:spcBef>
                <a:spcPts val="350"/>
              </a:spcBef>
              <a:spcAft>
                <a:spcPts val="0"/>
              </a:spcAft>
              <a:buSzPts val="1800"/>
              <a:buChar char="●"/>
              <a:defRPr/>
            </a:lvl3pPr>
            <a:lvl4pPr marL="1828800" lvl="3" indent="-342900" algn="l">
              <a:lnSpc>
                <a:spcPct val="100000"/>
              </a:lnSpc>
              <a:spcBef>
                <a:spcPts val="350"/>
              </a:spcBef>
              <a:spcAft>
                <a:spcPts val="0"/>
              </a:spcAft>
              <a:buSzPts val="1800"/>
              <a:buChar char="●"/>
              <a:defRPr/>
            </a:lvl4pPr>
            <a:lvl5pPr marL="2286000" lvl="4" indent="-342900" algn="l">
              <a:lnSpc>
                <a:spcPct val="100000"/>
              </a:lnSpc>
              <a:spcBef>
                <a:spcPts val="350"/>
              </a:spcBef>
              <a:spcAft>
                <a:spcPts val="0"/>
              </a:spcAft>
              <a:buSzPts val="1800"/>
              <a:buChar char="●"/>
              <a:defRPr/>
            </a:lvl5pPr>
            <a:lvl6pPr marL="2743200" lvl="5" indent="-342900" algn="l">
              <a:lnSpc>
                <a:spcPct val="100000"/>
              </a:lnSpc>
              <a:spcBef>
                <a:spcPts val="350"/>
              </a:spcBef>
              <a:spcAft>
                <a:spcPts val="0"/>
              </a:spcAft>
              <a:buSzPts val="1800"/>
              <a:buChar char="■"/>
              <a:defRPr/>
            </a:lvl6pPr>
            <a:lvl7pPr marL="3200400" lvl="6" indent="-342900" algn="l">
              <a:lnSpc>
                <a:spcPct val="100000"/>
              </a:lnSpc>
              <a:spcBef>
                <a:spcPts val="350"/>
              </a:spcBef>
              <a:spcAft>
                <a:spcPts val="0"/>
              </a:spcAft>
              <a:buSzPts val="1800"/>
              <a:buChar char="■"/>
              <a:defRPr/>
            </a:lvl7pPr>
            <a:lvl8pPr marL="3657600" lvl="7" indent="-342900" algn="l">
              <a:lnSpc>
                <a:spcPct val="100000"/>
              </a:lnSpc>
              <a:spcBef>
                <a:spcPts val="350"/>
              </a:spcBef>
              <a:spcAft>
                <a:spcPts val="0"/>
              </a:spcAft>
              <a:buSzPts val="1800"/>
              <a:buChar char="■"/>
              <a:defRPr/>
            </a:lvl8pPr>
            <a:lvl9pPr marL="4114800" lvl="8" indent="-342900" algn="l">
              <a:lnSpc>
                <a:spcPct val="100000"/>
              </a:lnSpc>
              <a:spcBef>
                <a:spcPts val="350"/>
              </a:spcBef>
              <a:spcAft>
                <a:spcPts val="0"/>
              </a:spcAft>
              <a:buSzPts val="1800"/>
              <a:buChar char="■"/>
              <a:defRPr/>
            </a:lvl9pPr>
          </a:lstStyle>
          <a:p>
            <a:endParaRPr/>
          </a:p>
        </p:txBody>
      </p:sp>
      <p:sp>
        <p:nvSpPr>
          <p:cNvPr id="89" name="Google Shape;89;p26"/>
          <p:cNvSpPr txBox="1">
            <a:spLocks noGrp="1"/>
          </p:cNvSpPr>
          <p:nvPr>
            <p:ph type="dt" idx="10"/>
          </p:nvPr>
        </p:nvSpPr>
        <p:spPr>
          <a:xfrm>
            <a:off x="6727032" y="6407944"/>
            <a:ext cx="1920240" cy="36576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26"/>
          <p:cNvSpPr txBox="1">
            <a:spLocks noGrp="1"/>
          </p:cNvSpPr>
          <p:nvPr>
            <p:ph type="ftr" idx="11"/>
          </p:nvPr>
        </p:nvSpPr>
        <p:spPr>
          <a:xfrm>
            <a:off x="4380072" y="6407944"/>
            <a:ext cx="2350681"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26"/>
          <p:cNvSpPr txBox="1">
            <a:spLocks noGrp="1"/>
          </p:cNvSpPr>
          <p:nvPr>
            <p:ph type="sldNum" idx="12"/>
          </p:nvPr>
        </p:nvSpPr>
        <p:spPr>
          <a:xfrm>
            <a:off x="8647272" y="6407944"/>
            <a:ext cx="365760"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2"/>
        <p:cNvGrpSpPr/>
        <p:nvPr/>
      </p:nvGrpSpPr>
      <p:grpSpPr>
        <a:xfrm>
          <a:off x="0" y="0"/>
          <a:ext cx="0" cy="0"/>
          <a:chOff x="0" y="0"/>
          <a:chExt cx="0" cy="0"/>
        </a:xfrm>
      </p:grpSpPr>
      <p:sp>
        <p:nvSpPr>
          <p:cNvPr id="93" name="Google Shape;93;p27"/>
          <p:cNvSpPr txBox="1">
            <a:spLocks noGrp="1"/>
          </p:cNvSpPr>
          <p:nvPr>
            <p:ph type="title"/>
          </p:nvPr>
        </p:nvSpPr>
        <p:spPr>
          <a:xfrm rot="5400000">
            <a:off x="4936367" y="2182285"/>
            <a:ext cx="5592761" cy="177747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27"/>
          <p:cNvSpPr txBox="1">
            <a:spLocks noGrp="1"/>
          </p:cNvSpPr>
          <p:nvPr>
            <p:ph type="body" idx="1"/>
          </p:nvPr>
        </p:nvSpPr>
        <p:spPr>
          <a:xfrm rot="5400000">
            <a:off x="823120" y="-91279"/>
            <a:ext cx="5592760" cy="6324600"/>
          </a:xfrm>
          <a:prstGeom prst="rect">
            <a:avLst/>
          </a:prstGeom>
          <a:noFill/>
          <a:ln>
            <a:noFill/>
          </a:ln>
        </p:spPr>
        <p:txBody>
          <a:bodyPr spcFirstLastPara="1" wrap="square" lIns="91425" tIns="45700" rIns="91425" bIns="45700" anchor="t" anchorCtr="0">
            <a:noAutofit/>
          </a:bodyPr>
          <a:lstStyle>
            <a:lvl1pPr marL="457200" lvl="0" indent="-306324" algn="l">
              <a:lnSpc>
                <a:spcPct val="100000"/>
              </a:lnSpc>
              <a:spcBef>
                <a:spcPts val="400"/>
              </a:spcBef>
              <a:spcAft>
                <a:spcPts val="0"/>
              </a:spcAft>
              <a:buSzPts val="1224"/>
              <a:buChar char="?"/>
              <a:defRPr/>
            </a:lvl1pPr>
            <a:lvl2pPr marL="914400" lvl="1" indent="-342900" algn="l">
              <a:lnSpc>
                <a:spcPct val="100000"/>
              </a:lnSpc>
              <a:spcBef>
                <a:spcPts val="324"/>
              </a:spcBef>
              <a:spcAft>
                <a:spcPts val="0"/>
              </a:spcAft>
              <a:buSzPts val="1800"/>
              <a:buChar char="◦"/>
              <a:defRPr/>
            </a:lvl2pPr>
            <a:lvl3pPr marL="1371600" lvl="2" indent="-342900" algn="l">
              <a:lnSpc>
                <a:spcPct val="100000"/>
              </a:lnSpc>
              <a:spcBef>
                <a:spcPts val="350"/>
              </a:spcBef>
              <a:spcAft>
                <a:spcPts val="0"/>
              </a:spcAft>
              <a:buSzPts val="1800"/>
              <a:buChar char="●"/>
              <a:defRPr/>
            </a:lvl3pPr>
            <a:lvl4pPr marL="1828800" lvl="3" indent="-342900" algn="l">
              <a:lnSpc>
                <a:spcPct val="100000"/>
              </a:lnSpc>
              <a:spcBef>
                <a:spcPts val="350"/>
              </a:spcBef>
              <a:spcAft>
                <a:spcPts val="0"/>
              </a:spcAft>
              <a:buSzPts val="1800"/>
              <a:buChar char="●"/>
              <a:defRPr/>
            </a:lvl4pPr>
            <a:lvl5pPr marL="2286000" lvl="4" indent="-342900" algn="l">
              <a:lnSpc>
                <a:spcPct val="100000"/>
              </a:lnSpc>
              <a:spcBef>
                <a:spcPts val="350"/>
              </a:spcBef>
              <a:spcAft>
                <a:spcPts val="0"/>
              </a:spcAft>
              <a:buSzPts val="1800"/>
              <a:buChar char="●"/>
              <a:defRPr/>
            </a:lvl5pPr>
            <a:lvl6pPr marL="2743200" lvl="5" indent="-342900" algn="l">
              <a:lnSpc>
                <a:spcPct val="100000"/>
              </a:lnSpc>
              <a:spcBef>
                <a:spcPts val="350"/>
              </a:spcBef>
              <a:spcAft>
                <a:spcPts val="0"/>
              </a:spcAft>
              <a:buSzPts val="1800"/>
              <a:buChar char="■"/>
              <a:defRPr/>
            </a:lvl6pPr>
            <a:lvl7pPr marL="3200400" lvl="6" indent="-342900" algn="l">
              <a:lnSpc>
                <a:spcPct val="100000"/>
              </a:lnSpc>
              <a:spcBef>
                <a:spcPts val="350"/>
              </a:spcBef>
              <a:spcAft>
                <a:spcPts val="0"/>
              </a:spcAft>
              <a:buSzPts val="1800"/>
              <a:buChar char="■"/>
              <a:defRPr/>
            </a:lvl7pPr>
            <a:lvl8pPr marL="3657600" lvl="7" indent="-342900" algn="l">
              <a:lnSpc>
                <a:spcPct val="100000"/>
              </a:lnSpc>
              <a:spcBef>
                <a:spcPts val="350"/>
              </a:spcBef>
              <a:spcAft>
                <a:spcPts val="0"/>
              </a:spcAft>
              <a:buSzPts val="1800"/>
              <a:buChar char="■"/>
              <a:defRPr/>
            </a:lvl8pPr>
            <a:lvl9pPr marL="4114800" lvl="8" indent="-342900" algn="l">
              <a:lnSpc>
                <a:spcPct val="100000"/>
              </a:lnSpc>
              <a:spcBef>
                <a:spcPts val="350"/>
              </a:spcBef>
              <a:spcAft>
                <a:spcPts val="0"/>
              </a:spcAft>
              <a:buSzPts val="1800"/>
              <a:buChar char="■"/>
              <a:defRPr/>
            </a:lvl9pPr>
          </a:lstStyle>
          <a:p>
            <a:endParaRPr/>
          </a:p>
        </p:txBody>
      </p:sp>
      <p:sp>
        <p:nvSpPr>
          <p:cNvPr id="95" name="Google Shape;95;p27"/>
          <p:cNvSpPr txBox="1">
            <a:spLocks noGrp="1"/>
          </p:cNvSpPr>
          <p:nvPr>
            <p:ph type="dt" idx="10"/>
          </p:nvPr>
        </p:nvSpPr>
        <p:spPr>
          <a:xfrm>
            <a:off x="6727032" y="6407944"/>
            <a:ext cx="1920240" cy="36576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27"/>
          <p:cNvSpPr txBox="1">
            <a:spLocks noGrp="1"/>
          </p:cNvSpPr>
          <p:nvPr>
            <p:ph type="ftr" idx="11"/>
          </p:nvPr>
        </p:nvSpPr>
        <p:spPr>
          <a:xfrm>
            <a:off x="4380072" y="6407944"/>
            <a:ext cx="2350681"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27"/>
          <p:cNvSpPr txBox="1">
            <a:spLocks noGrp="1"/>
          </p:cNvSpPr>
          <p:nvPr>
            <p:ph type="sldNum" idx="12"/>
          </p:nvPr>
        </p:nvSpPr>
        <p:spPr>
          <a:xfrm>
            <a:off x="8647272" y="6407944"/>
            <a:ext cx="365760"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18"/>
          <p:cNvSpPr txBox="1">
            <a:spLocks noGrp="1"/>
          </p:cNvSpPr>
          <p:nvPr>
            <p:ph type="body" idx="1"/>
          </p:nvPr>
        </p:nvSpPr>
        <p:spPr>
          <a:xfrm>
            <a:off x="457200" y="1481328"/>
            <a:ext cx="8229600" cy="4525963"/>
          </a:xfrm>
          <a:prstGeom prst="rect">
            <a:avLst/>
          </a:prstGeom>
          <a:noFill/>
          <a:ln>
            <a:noFill/>
          </a:ln>
        </p:spPr>
        <p:txBody>
          <a:bodyPr spcFirstLastPara="1" wrap="square" lIns="91425" tIns="45700" rIns="91425" bIns="45700" anchor="t" anchorCtr="0">
            <a:noAutofit/>
          </a:bodyPr>
          <a:lstStyle>
            <a:lvl1pPr marL="457200" lvl="0" indent="-306324" algn="l">
              <a:lnSpc>
                <a:spcPct val="100000"/>
              </a:lnSpc>
              <a:spcBef>
                <a:spcPts val="400"/>
              </a:spcBef>
              <a:spcAft>
                <a:spcPts val="0"/>
              </a:spcAft>
              <a:buSzPts val="1224"/>
              <a:buChar char="?"/>
              <a:defRPr/>
            </a:lvl1pPr>
            <a:lvl2pPr marL="914400" lvl="1" indent="-342900" algn="l">
              <a:lnSpc>
                <a:spcPct val="100000"/>
              </a:lnSpc>
              <a:spcBef>
                <a:spcPts val="324"/>
              </a:spcBef>
              <a:spcAft>
                <a:spcPts val="0"/>
              </a:spcAft>
              <a:buSzPts val="1800"/>
              <a:buChar char="◦"/>
              <a:defRPr/>
            </a:lvl2pPr>
            <a:lvl3pPr marL="1371600" lvl="2" indent="-342900" algn="l">
              <a:lnSpc>
                <a:spcPct val="100000"/>
              </a:lnSpc>
              <a:spcBef>
                <a:spcPts val="350"/>
              </a:spcBef>
              <a:spcAft>
                <a:spcPts val="0"/>
              </a:spcAft>
              <a:buSzPts val="1800"/>
              <a:buChar char="●"/>
              <a:defRPr/>
            </a:lvl3pPr>
            <a:lvl4pPr marL="1828800" lvl="3" indent="-342900" algn="l">
              <a:lnSpc>
                <a:spcPct val="100000"/>
              </a:lnSpc>
              <a:spcBef>
                <a:spcPts val="350"/>
              </a:spcBef>
              <a:spcAft>
                <a:spcPts val="0"/>
              </a:spcAft>
              <a:buSzPts val="1800"/>
              <a:buChar char="●"/>
              <a:defRPr/>
            </a:lvl4pPr>
            <a:lvl5pPr marL="2286000" lvl="4" indent="-342900" algn="l">
              <a:lnSpc>
                <a:spcPct val="100000"/>
              </a:lnSpc>
              <a:spcBef>
                <a:spcPts val="350"/>
              </a:spcBef>
              <a:spcAft>
                <a:spcPts val="0"/>
              </a:spcAft>
              <a:buSzPts val="1800"/>
              <a:buChar char="●"/>
              <a:defRPr/>
            </a:lvl5pPr>
            <a:lvl6pPr marL="2743200" lvl="5" indent="-342900" algn="l">
              <a:lnSpc>
                <a:spcPct val="100000"/>
              </a:lnSpc>
              <a:spcBef>
                <a:spcPts val="350"/>
              </a:spcBef>
              <a:spcAft>
                <a:spcPts val="0"/>
              </a:spcAft>
              <a:buSzPts val="1800"/>
              <a:buChar char="■"/>
              <a:defRPr/>
            </a:lvl6pPr>
            <a:lvl7pPr marL="3200400" lvl="6" indent="-342900" algn="l">
              <a:lnSpc>
                <a:spcPct val="100000"/>
              </a:lnSpc>
              <a:spcBef>
                <a:spcPts val="350"/>
              </a:spcBef>
              <a:spcAft>
                <a:spcPts val="0"/>
              </a:spcAft>
              <a:buSzPts val="1800"/>
              <a:buChar char="■"/>
              <a:defRPr/>
            </a:lvl7pPr>
            <a:lvl8pPr marL="3657600" lvl="7" indent="-342900" algn="l">
              <a:lnSpc>
                <a:spcPct val="100000"/>
              </a:lnSpc>
              <a:spcBef>
                <a:spcPts val="350"/>
              </a:spcBef>
              <a:spcAft>
                <a:spcPts val="0"/>
              </a:spcAft>
              <a:buSzPts val="1800"/>
              <a:buChar char="■"/>
              <a:defRPr/>
            </a:lvl8pPr>
            <a:lvl9pPr marL="4114800" lvl="8" indent="-342900" algn="l">
              <a:lnSpc>
                <a:spcPct val="100000"/>
              </a:lnSpc>
              <a:spcBef>
                <a:spcPts val="350"/>
              </a:spcBef>
              <a:spcAft>
                <a:spcPts val="0"/>
              </a:spcAft>
              <a:buSzPts val="1800"/>
              <a:buChar char="■"/>
              <a:defRPr/>
            </a:lvl9pPr>
          </a:lstStyle>
          <a:p>
            <a:endParaRPr/>
          </a:p>
        </p:txBody>
      </p:sp>
      <p:sp>
        <p:nvSpPr>
          <p:cNvPr id="29" name="Google Shape;29;p18"/>
          <p:cNvSpPr txBox="1">
            <a:spLocks noGrp="1"/>
          </p:cNvSpPr>
          <p:nvPr>
            <p:ph type="dt" idx="10"/>
          </p:nvPr>
        </p:nvSpPr>
        <p:spPr>
          <a:xfrm>
            <a:off x="6727032" y="6407944"/>
            <a:ext cx="1920240" cy="36576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8"/>
          <p:cNvSpPr txBox="1">
            <a:spLocks noGrp="1"/>
          </p:cNvSpPr>
          <p:nvPr>
            <p:ph type="ftr" idx="11"/>
          </p:nvPr>
        </p:nvSpPr>
        <p:spPr>
          <a:xfrm>
            <a:off x="4380072" y="6407944"/>
            <a:ext cx="2350681"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8"/>
          <p:cNvSpPr txBox="1">
            <a:spLocks noGrp="1"/>
          </p:cNvSpPr>
          <p:nvPr>
            <p:ph type="sldNum" idx="12"/>
          </p:nvPr>
        </p:nvSpPr>
        <p:spPr>
          <a:xfrm>
            <a:off x="8647272" y="6407944"/>
            <a:ext cx="365760"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GB"/>
              <a:t>‹#›</a:t>
            </a:fld>
            <a:endParaRPr/>
          </a:p>
        </p:txBody>
      </p:sp>
      <p:sp>
        <p:nvSpPr>
          <p:cNvPr id="32" name="Google Shape;32;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gradFill>
          <a:gsLst>
            <a:gs pos="0">
              <a:srgbClr val="B1B1B1"/>
            </a:gs>
            <a:gs pos="40000">
              <a:srgbClr val="9E9E9E"/>
            </a:gs>
            <a:gs pos="100000">
              <a:schemeClr val="dk1"/>
            </a:gs>
          </a:gsLst>
          <a:path path="circle">
            <a:fillToRect l="100000" b="100000"/>
          </a:path>
          <a:tileRect t="-100000" r="-100000"/>
        </a:gradFill>
        <a:effectLst/>
      </p:bgPr>
    </p:bg>
    <p:spTree>
      <p:nvGrpSpPr>
        <p:cNvPr id="1" name="Shape 33"/>
        <p:cNvGrpSpPr/>
        <p:nvPr/>
      </p:nvGrpSpPr>
      <p:grpSpPr>
        <a:xfrm>
          <a:off x="0" y="0"/>
          <a:ext cx="0" cy="0"/>
          <a:chOff x="0" y="0"/>
          <a:chExt cx="0" cy="0"/>
        </a:xfrm>
      </p:grpSpPr>
      <p:sp>
        <p:nvSpPr>
          <p:cNvPr id="34" name="Google Shape;34;p19"/>
          <p:cNvSpPr txBox="1">
            <a:spLocks noGrp="1"/>
          </p:cNvSpPr>
          <p:nvPr>
            <p:ph type="title"/>
          </p:nvPr>
        </p:nvSpPr>
        <p:spPr>
          <a:xfrm>
            <a:off x="722376" y="1059712"/>
            <a:ext cx="7772400" cy="1828800"/>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Clr>
                <a:schemeClr val="lt2"/>
              </a:buClr>
              <a:buSzPts val="4800"/>
              <a:buFont typeface="Lucida Sans"/>
              <a:buNone/>
              <a:defRPr sz="48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9"/>
          <p:cNvSpPr txBox="1">
            <a:spLocks noGrp="1"/>
          </p:cNvSpPr>
          <p:nvPr>
            <p:ph type="body" idx="1"/>
          </p:nvPr>
        </p:nvSpPr>
        <p:spPr>
          <a:xfrm>
            <a:off x="3922713" y="2931712"/>
            <a:ext cx="4572000" cy="145488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400"/>
              </a:spcBef>
              <a:spcAft>
                <a:spcPts val="0"/>
              </a:spcAft>
              <a:buSzPts val="1564"/>
              <a:buNone/>
              <a:defRPr sz="2300">
                <a:solidFill>
                  <a:schemeClr val="lt1"/>
                </a:solidFill>
              </a:defRPr>
            </a:lvl1pPr>
            <a:lvl2pPr marL="914400" lvl="1" indent="-228600" algn="l">
              <a:lnSpc>
                <a:spcPct val="100000"/>
              </a:lnSpc>
              <a:spcBef>
                <a:spcPts val="324"/>
              </a:spcBef>
              <a:spcAft>
                <a:spcPts val="0"/>
              </a:spcAft>
              <a:buSzPts val="1800"/>
              <a:buNone/>
              <a:defRPr sz="1800">
                <a:solidFill>
                  <a:schemeClr val="lt1"/>
                </a:solidFill>
              </a:defRPr>
            </a:lvl2pPr>
            <a:lvl3pPr marL="1371600" lvl="2" indent="-228600" algn="l">
              <a:lnSpc>
                <a:spcPct val="100000"/>
              </a:lnSpc>
              <a:spcBef>
                <a:spcPts val="350"/>
              </a:spcBef>
              <a:spcAft>
                <a:spcPts val="0"/>
              </a:spcAft>
              <a:buSzPts val="1600"/>
              <a:buNone/>
              <a:defRPr sz="1600">
                <a:solidFill>
                  <a:schemeClr val="lt1"/>
                </a:solidFill>
              </a:defRPr>
            </a:lvl3pPr>
            <a:lvl4pPr marL="1828800" lvl="3" indent="-228600" algn="l">
              <a:lnSpc>
                <a:spcPct val="100000"/>
              </a:lnSpc>
              <a:spcBef>
                <a:spcPts val="350"/>
              </a:spcBef>
              <a:spcAft>
                <a:spcPts val="0"/>
              </a:spcAft>
              <a:buSzPts val="1400"/>
              <a:buNone/>
              <a:defRPr sz="1400">
                <a:solidFill>
                  <a:schemeClr val="lt1"/>
                </a:solidFill>
              </a:defRPr>
            </a:lvl4pPr>
            <a:lvl5pPr marL="2286000" lvl="4" indent="-228600" algn="l">
              <a:lnSpc>
                <a:spcPct val="100000"/>
              </a:lnSpc>
              <a:spcBef>
                <a:spcPts val="350"/>
              </a:spcBef>
              <a:spcAft>
                <a:spcPts val="0"/>
              </a:spcAft>
              <a:buSzPts val="1400"/>
              <a:buNone/>
              <a:defRPr sz="1400">
                <a:solidFill>
                  <a:schemeClr val="lt1"/>
                </a:solidFill>
              </a:defRPr>
            </a:lvl5pPr>
            <a:lvl6pPr marL="2743200" lvl="5" indent="-342900" algn="l">
              <a:lnSpc>
                <a:spcPct val="100000"/>
              </a:lnSpc>
              <a:spcBef>
                <a:spcPts val="350"/>
              </a:spcBef>
              <a:spcAft>
                <a:spcPts val="0"/>
              </a:spcAft>
              <a:buSzPts val="1800"/>
              <a:buChar char="■"/>
              <a:defRPr/>
            </a:lvl6pPr>
            <a:lvl7pPr marL="3200400" lvl="6" indent="-342900" algn="l">
              <a:lnSpc>
                <a:spcPct val="100000"/>
              </a:lnSpc>
              <a:spcBef>
                <a:spcPts val="350"/>
              </a:spcBef>
              <a:spcAft>
                <a:spcPts val="0"/>
              </a:spcAft>
              <a:buSzPts val="1800"/>
              <a:buChar char="■"/>
              <a:defRPr/>
            </a:lvl7pPr>
            <a:lvl8pPr marL="3657600" lvl="7" indent="-342900" algn="l">
              <a:lnSpc>
                <a:spcPct val="100000"/>
              </a:lnSpc>
              <a:spcBef>
                <a:spcPts val="350"/>
              </a:spcBef>
              <a:spcAft>
                <a:spcPts val="0"/>
              </a:spcAft>
              <a:buSzPts val="1800"/>
              <a:buChar char="■"/>
              <a:defRPr/>
            </a:lvl8pPr>
            <a:lvl9pPr marL="4114800" lvl="8" indent="-342900" algn="l">
              <a:lnSpc>
                <a:spcPct val="100000"/>
              </a:lnSpc>
              <a:spcBef>
                <a:spcPts val="350"/>
              </a:spcBef>
              <a:spcAft>
                <a:spcPts val="0"/>
              </a:spcAft>
              <a:buSzPts val="1800"/>
              <a:buChar char="■"/>
              <a:defRPr/>
            </a:lvl9pPr>
          </a:lstStyle>
          <a:p>
            <a:endParaRPr/>
          </a:p>
        </p:txBody>
      </p:sp>
      <p:sp>
        <p:nvSpPr>
          <p:cNvPr id="36" name="Google Shape;36;p19"/>
          <p:cNvSpPr txBox="1">
            <a:spLocks noGrp="1"/>
          </p:cNvSpPr>
          <p:nvPr>
            <p:ph type="dt" idx="10"/>
          </p:nvPr>
        </p:nvSpPr>
        <p:spPr>
          <a:xfrm>
            <a:off x="6727032" y="6407944"/>
            <a:ext cx="1920240" cy="36576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9"/>
          <p:cNvSpPr txBox="1">
            <a:spLocks noGrp="1"/>
          </p:cNvSpPr>
          <p:nvPr>
            <p:ph type="ftr" idx="11"/>
          </p:nvPr>
        </p:nvSpPr>
        <p:spPr>
          <a:xfrm>
            <a:off x="4380072" y="6407944"/>
            <a:ext cx="2350681"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9"/>
          <p:cNvSpPr txBox="1">
            <a:spLocks noGrp="1"/>
          </p:cNvSpPr>
          <p:nvPr>
            <p:ph type="sldNum" idx="12"/>
          </p:nvPr>
        </p:nvSpPr>
        <p:spPr>
          <a:xfrm>
            <a:off x="8647272" y="6407944"/>
            <a:ext cx="365760"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GB"/>
              <a:t>‹#›</a:t>
            </a:fld>
            <a:endParaRPr/>
          </a:p>
        </p:txBody>
      </p:sp>
      <p:sp>
        <p:nvSpPr>
          <p:cNvPr id="39" name="Google Shape;39;p19"/>
          <p:cNvSpPr/>
          <p:nvPr/>
        </p:nvSpPr>
        <p:spPr>
          <a:xfrm>
            <a:off x="3636680" y="3005472"/>
            <a:ext cx="182880" cy="228600"/>
          </a:xfrm>
          <a:prstGeom prst="chevron">
            <a:avLst>
              <a:gd name="adj" fmla="val 50000"/>
            </a:avLst>
          </a:prstGeom>
          <a:gradFill>
            <a:gsLst>
              <a:gs pos="0">
                <a:srgbClr val="73B032"/>
              </a:gs>
              <a:gs pos="72000">
                <a:srgbClr val="A0E75F"/>
              </a:gs>
              <a:gs pos="100000">
                <a:srgbClr val="B2E985"/>
              </a:gs>
            </a:gsLst>
            <a:lin ang="16200000" scaled="0"/>
          </a:gradFill>
          <a:ln w="9525" cap="rnd" cmpd="sng">
            <a:solidFill>
              <a:srgbClr val="6A973A"/>
            </a:solidFill>
            <a:prstDash val="solid"/>
            <a:round/>
            <a:headEnd type="none" w="sm" len="sm"/>
            <a:tailEnd type="none" w="sm" len="sm"/>
          </a:ln>
          <a:effectLst>
            <a:outerShdw blurRad="50800" dist="25400" dir="5400000">
              <a:srgbClr val="000000">
                <a:alpha val="44313"/>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0" name="Google Shape;40;p19"/>
          <p:cNvSpPr/>
          <p:nvPr/>
        </p:nvSpPr>
        <p:spPr>
          <a:xfrm>
            <a:off x="3450264" y="3005472"/>
            <a:ext cx="182880" cy="228600"/>
          </a:xfrm>
          <a:prstGeom prst="chevron">
            <a:avLst>
              <a:gd name="adj" fmla="val 50000"/>
            </a:avLst>
          </a:prstGeom>
          <a:gradFill>
            <a:gsLst>
              <a:gs pos="0">
                <a:srgbClr val="73B032"/>
              </a:gs>
              <a:gs pos="72000">
                <a:srgbClr val="A0E75F"/>
              </a:gs>
              <a:gs pos="100000">
                <a:srgbClr val="B2E985"/>
              </a:gs>
            </a:gsLst>
            <a:lin ang="16200000" scaled="0"/>
          </a:gradFill>
          <a:ln w="9525" cap="rnd" cmpd="sng">
            <a:solidFill>
              <a:srgbClr val="6A973A"/>
            </a:solidFill>
            <a:prstDash val="solid"/>
            <a:round/>
            <a:headEnd type="none" w="sm" len="sm"/>
            <a:tailEnd type="none" w="sm" len="sm"/>
          </a:ln>
          <a:effectLst>
            <a:outerShdw blurRad="50800" dist="25400" dir="5400000">
              <a:srgbClr val="000000">
                <a:alpha val="44313"/>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bg>
      <p:bgPr>
        <a:gradFill>
          <a:gsLst>
            <a:gs pos="0">
              <a:srgbClr val="B1B1B1"/>
            </a:gs>
            <a:gs pos="40000">
              <a:srgbClr val="9E9E9E"/>
            </a:gs>
            <a:gs pos="100000">
              <a:schemeClr val="dk1"/>
            </a:gs>
          </a:gsLst>
          <a:path path="circle">
            <a:fillToRect l="100000" b="100000"/>
          </a:path>
          <a:tileRect t="-100000" r="-100000"/>
        </a:gradFill>
        <a:effectLst/>
      </p:bgPr>
    </p:bg>
    <p:spTree>
      <p:nvGrpSpPr>
        <p:cNvPr id="1" name="Shape 41"/>
        <p:cNvGrpSpPr/>
        <p:nvPr/>
      </p:nvGrpSpPr>
      <p:grpSpPr>
        <a:xfrm>
          <a:off x="0" y="0"/>
          <a:ext cx="0" cy="0"/>
          <a:chOff x="0" y="0"/>
          <a:chExt cx="0" cy="0"/>
        </a:xfrm>
      </p:grpSpPr>
      <p:sp>
        <p:nvSpPr>
          <p:cNvPr id="42" name="Google Shape;42;p20"/>
          <p:cNvSpPr txBox="1">
            <a:spLocks noGrp="1"/>
          </p:cNvSpPr>
          <p:nvPr>
            <p:ph type="body" idx="1"/>
          </p:nvPr>
        </p:nvSpPr>
        <p:spPr>
          <a:xfrm>
            <a:off x="457200" y="1481328"/>
            <a:ext cx="4038600" cy="4525963"/>
          </a:xfrm>
          <a:prstGeom prst="rect">
            <a:avLst/>
          </a:prstGeom>
          <a:noFill/>
          <a:ln>
            <a:noFill/>
          </a:ln>
        </p:spPr>
        <p:txBody>
          <a:bodyPr spcFirstLastPara="1" wrap="square" lIns="91425" tIns="45700" rIns="91425" bIns="45700" anchor="t" anchorCtr="0">
            <a:noAutofit/>
          </a:bodyPr>
          <a:lstStyle>
            <a:lvl1pPr marL="457200" lvl="0" indent="-349504" algn="l">
              <a:lnSpc>
                <a:spcPct val="100000"/>
              </a:lnSpc>
              <a:spcBef>
                <a:spcPts val="400"/>
              </a:spcBef>
              <a:spcAft>
                <a:spcPts val="0"/>
              </a:spcAft>
              <a:buSzPts val="1904"/>
              <a:buChar char="?"/>
              <a:defRPr sz="2800"/>
            </a:lvl1pPr>
            <a:lvl2pPr marL="914400" lvl="1" indent="-381000" algn="l">
              <a:lnSpc>
                <a:spcPct val="100000"/>
              </a:lnSpc>
              <a:spcBef>
                <a:spcPts val="324"/>
              </a:spcBef>
              <a:spcAft>
                <a:spcPts val="0"/>
              </a:spcAft>
              <a:buSzPts val="2400"/>
              <a:buChar char="◦"/>
              <a:defRPr sz="2400"/>
            </a:lvl2pPr>
            <a:lvl3pPr marL="1371600" lvl="2" indent="-355600" algn="l">
              <a:lnSpc>
                <a:spcPct val="100000"/>
              </a:lnSpc>
              <a:spcBef>
                <a:spcPts val="350"/>
              </a:spcBef>
              <a:spcAft>
                <a:spcPts val="0"/>
              </a:spcAft>
              <a:buSzPts val="2000"/>
              <a:buChar char="●"/>
              <a:defRPr sz="2000"/>
            </a:lvl3pPr>
            <a:lvl4pPr marL="1828800" lvl="3" indent="-342900" algn="l">
              <a:lnSpc>
                <a:spcPct val="100000"/>
              </a:lnSpc>
              <a:spcBef>
                <a:spcPts val="350"/>
              </a:spcBef>
              <a:spcAft>
                <a:spcPts val="0"/>
              </a:spcAft>
              <a:buSzPts val="1800"/>
              <a:buChar char="●"/>
              <a:defRPr sz="1800"/>
            </a:lvl4pPr>
            <a:lvl5pPr marL="2286000" lvl="4" indent="-342900" algn="l">
              <a:lnSpc>
                <a:spcPct val="100000"/>
              </a:lnSpc>
              <a:spcBef>
                <a:spcPts val="350"/>
              </a:spcBef>
              <a:spcAft>
                <a:spcPts val="0"/>
              </a:spcAft>
              <a:buSzPts val="1800"/>
              <a:buChar char="●"/>
              <a:defRPr sz="1800"/>
            </a:lvl5pPr>
            <a:lvl6pPr marL="2743200" lvl="5" indent="-342900" algn="l">
              <a:lnSpc>
                <a:spcPct val="100000"/>
              </a:lnSpc>
              <a:spcBef>
                <a:spcPts val="350"/>
              </a:spcBef>
              <a:spcAft>
                <a:spcPts val="0"/>
              </a:spcAft>
              <a:buSzPts val="1800"/>
              <a:buChar char="■"/>
              <a:defRPr/>
            </a:lvl6pPr>
            <a:lvl7pPr marL="3200400" lvl="6" indent="-342900" algn="l">
              <a:lnSpc>
                <a:spcPct val="100000"/>
              </a:lnSpc>
              <a:spcBef>
                <a:spcPts val="350"/>
              </a:spcBef>
              <a:spcAft>
                <a:spcPts val="0"/>
              </a:spcAft>
              <a:buSzPts val="1800"/>
              <a:buChar char="■"/>
              <a:defRPr/>
            </a:lvl7pPr>
            <a:lvl8pPr marL="3657600" lvl="7" indent="-342900" algn="l">
              <a:lnSpc>
                <a:spcPct val="100000"/>
              </a:lnSpc>
              <a:spcBef>
                <a:spcPts val="350"/>
              </a:spcBef>
              <a:spcAft>
                <a:spcPts val="0"/>
              </a:spcAft>
              <a:buSzPts val="1800"/>
              <a:buChar char="■"/>
              <a:defRPr/>
            </a:lvl8pPr>
            <a:lvl9pPr marL="4114800" lvl="8" indent="-342900" algn="l">
              <a:lnSpc>
                <a:spcPct val="100000"/>
              </a:lnSpc>
              <a:spcBef>
                <a:spcPts val="350"/>
              </a:spcBef>
              <a:spcAft>
                <a:spcPts val="0"/>
              </a:spcAft>
              <a:buSzPts val="1800"/>
              <a:buChar char="■"/>
              <a:defRPr/>
            </a:lvl9pPr>
          </a:lstStyle>
          <a:p>
            <a:endParaRPr/>
          </a:p>
        </p:txBody>
      </p:sp>
      <p:sp>
        <p:nvSpPr>
          <p:cNvPr id="43" name="Google Shape;43;p20"/>
          <p:cNvSpPr txBox="1">
            <a:spLocks noGrp="1"/>
          </p:cNvSpPr>
          <p:nvPr>
            <p:ph type="body" idx="2"/>
          </p:nvPr>
        </p:nvSpPr>
        <p:spPr>
          <a:xfrm>
            <a:off x="4648200" y="1481328"/>
            <a:ext cx="4038600" cy="4525963"/>
          </a:xfrm>
          <a:prstGeom prst="rect">
            <a:avLst/>
          </a:prstGeom>
          <a:noFill/>
          <a:ln>
            <a:noFill/>
          </a:ln>
        </p:spPr>
        <p:txBody>
          <a:bodyPr spcFirstLastPara="1" wrap="square" lIns="91425" tIns="45700" rIns="91425" bIns="45700" anchor="t" anchorCtr="0">
            <a:noAutofit/>
          </a:bodyPr>
          <a:lstStyle>
            <a:lvl1pPr marL="457200" lvl="0" indent="-349504" algn="l">
              <a:lnSpc>
                <a:spcPct val="100000"/>
              </a:lnSpc>
              <a:spcBef>
                <a:spcPts val="400"/>
              </a:spcBef>
              <a:spcAft>
                <a:spcPts val="0"/>
              </a:spcAft>
              <a:buSzPts val="1904"/>
              <a:buChar char="?"/>
              <a:defRPr sz="2800"/>
            </a:lvl1pPr>
            <a:lvl2pPr marL="914400" lvl="1" indent="-381000" algn="l">
              <a:lnSpc>
                <a:spcPct val="100000"/>
              </a:lnSpc>
              <a:spcBef>
                <a:spcPts val="324"/>
              </a:spcBef>
              <a:spcAft>
                <a:spcPts val="0"/>
              </a:spcAft>
              <a:buSzPts val="2400"/>
              <a:buChar char="◦"/>
              <a:defRPr sz="2400"/>
            </a:lvl2pPr>
            <a:lvl3pPr marL="1371600" lvl="2" indent="-355600" algn="l">
              <a:lnSpc>
                <a:spcPct val="100000"/>
              </a:lnSpc>
              <a:spcBef>
                <a:spcPts val="350"/>
              </a:spcBef>
              <a:spcAft>
                <a:spcPts val="0"/>
              </a:spcAft>
              <a:buSzPts val="2000"/>
              <a:buChar char="●"/>
              <a:defRPr sz="2000"/>
            </a:lvl3pPr>
            <a:lvl4pPr marL="1828800" lvl="3" indent="-342900" algn="l">
              <a:lnSpc>
                <a:spcPct val="100000"/>
              </a:lnSpc>
              <a:spcBef>
                <a:spcPts val="350"/>
              </a:spcBef>
              <a:spcAft>
                <a:spcPts val="0"/>
              </a:spcAft>
              <a:buSzPts val="1800"/>
              <a:buChar char="●"/>
              <a:defRPr sz="1800"/>
            </a:lvl4pPr>
            <a:lvl5pPr marL="2286000" lvl="4" indent="-342900" algn="l">
              <a:lnSpc>
                <a:spcPct val="100000"/>
              </a:lnSpc>
              <a:spcBef>
                <a:spcPts val="350"/>
              </a:spcBef>
              <a:spcAft>
                <a:spcPts val="0"/>
              </a:spcAft>
              <a:buSzPts val="1800"/>
              <a:buChar char="●"/>
              <a:defRPr sz="1800"/>
            </a:lvl5pPr>
            <a:lvl6pPr marL="2743200" lvl="5" indent="-342900" algn="l">
              <a:lnSpc>
                <a:spcPct val="100000"/>
              </a:lnSpc>
              <a:spcBef>
                <a:spcPts val="350"/>
              </a:spcBef>
              <a:spcAft>
                <a:spcPts val="0"/>
              </a:spcAft>
              <a:buSzPts val="1800"/>
              <a:buChar char="■"/>
              <a:defRPr/>
            </a:lvl6pPr>
            <a:lvl7pPr marL="3200400" lvl="6" indent="-342900" algn="l">
              <a:lnSpc>
                <a:spcPct val="100000"/>
              </a:lnSpc>
              <a:spcBef>
                <a:spcPts val="350"/>
              </a:spcBef>
              <a:spcAft>
                <a:spcPts val="0"/>
              </a:spcAft>
              <a:buSzPts val="1800"/>
              <a:buChar char="■"/>
              <a:defRPr/>
            </a:lvl7pPr>
            <a:lvl8pPr marL="3657600" lvl="7" indent="-342900" algn="l">
              <a:lnSpc>
                <a:spcPct val="100000"/>
              </a:lnSpc>
              <a:spcBef>
                <a:spcPts val="350"/>
              </a:spcBef>
              <a:spcAft>
                <a:spcPts val="0"/>
              </a:spcAft>
              <a:buSzPts val="1800"/>
              <a:buChar char="■"/>
              <a:defRPr/>
            </a:lvl8pPr>
            <a:lvl9pPr marL="4114800" lvl="8" indent="-342900" algn="l">
              <a:lnSpc>
                <a:spcPct val="100000"/>
              </a:lnSpc>
              <a:spcBef>
                <a:spcPts val="350"/>
              </a:spcBef>
              <a:spcAft>
                <a:spcPts val="0"/>
              </a:spcAft>
              <a:buSzPts val="1800"/>
              <a:buChar char="■"/>
              <a:defRPr/>
            </a:lvl9pPr>
          </a:lstStyle>
          <a:p>
            <a:endParaRPr/>
          </a:p>
        </p:txBody>
      </p:sp>
      <p:sp>
        <p:nvSpPr>
          <p:cNvPr id="44" name="Google Shape;44;p20"/>
          <p:cNvSpPr txBox="1">
            <a:spLocks noGrp="1"/>
          </p:cNvSpPr>
          <p:nvPr>
            <p:ph type="dt" idx="10"/>
          </p:nvPr>
        </p:nvSpPr>
        <p:spPr>
          <a:xfrm>
            <a:off x="6727032" y="6407944"/>
            <a:ext cx="1920240" cy="36576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0"/>
          <p:cNvSpPr txBox="1">
            <a:spLocks noGrp="1"/>
          </p:cNvSpPr>
          <p:nvPr>
            <p:ph type="ftr" idx="11"/>
          </p:nvPr>
        </p:nvSpPr>
        <p:spPr>
          <a:xfrm>
            <a:off x="4380072" y="6407944"/>
            <a:ext cx="2350681"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0"/>
          <p:cNvSpPr txBox="1">
            <a:spLocks noGrp="1"/>
          </p:cNvSpPr>
          <p:nvPr>
            <p:ph type="sldNum" idx="12"/>
          </p:nvPr>
        </p:nvSpPr>
        <p:spPr>
          <a:xfrm>
            <a:off x="8647272" y="6407944"/>
            <a:ext cx="365760"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GB"/>
              <a:t>‹#›</a:t>
            </a:fld>
            <a:endParaRPr/>
          </a:p>
        </p:txBody>
      </p:sp>
      <p:sp>
        <p:nvSpPr>
          <p:cNvPr id="47" name="Google Shape;47;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bg>
      <p:bgPr>
        <a:blipFill rotWithShape="1">
          <a:blip r:embed="rId2">
            <a:alphaModFix/>
          </a:blip>
          <a:tile tx="0" ty="0" sx="50000" sy="50000" flip="none" algn="tl"/>
        </a:blipFill>
        <a:effectLst/>
      </p:bgPr>
    </p:bg>
    <p:spTree>
      <p:nvGrpSpPr>
        <p:cNvPr id="1" name="Shape 48"/>
        <p:cNvGrpSpPr/>
        <p:nvPr/>
      </p:nvGrpSpPr>
      <p:grpSpPr>
        <a:xfrm>
          <a:off x="0" y="0"/>
          <a:ext cx="0" cy="0"/>
          <a:chOff x="0" y="0"/>
          <a:chExt cx="0" cy="0"/>
        </a:xfrm>
      </p:grpSpPr>
      <p:sp>
        <p:nvSpPr>
          <p:cNvPr id="49" name="Google Shape;49;p21"/>
          <p:cNvSpPr txBox="1">
            <a:spLocks noGrp="1"/>
          </p:cNvSpPr>
          <p:nvPr>
            <p:ph type="title"/>
          </p:nvPr>
        </p:nvSpPr>
        <p:spPr>
          <a:xfrm>
            <a:off x="457200" y="273050"/>
            <a:ext cx="82296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2"/>
              </a:buClr>
              <a:buSzPts val="4100"/>
              <a:buFont typeface="Lucida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1"/>
          <p:cNvSpPr txBox="1">
            <a:spLocks noGrp="1"/>
          </p:cNvSpPr>
          <p:nvPr>
            <p:ph type="body" idx="1"/>
          </p:nvPr>
        </p:nvSpPr>
        <p:spPr>
          <a:xfrm>
            <a:off x="457200" y="5410200"/>
            <a:ext cx="4040188" cy="762000"/>
          </a:xfrm>
          <a:prstGeom prst="rect">
            <a:avLst/>
          </a:prstGeom>
          <a:solidFill>
            <a:schemeClr val="accent1"/>
          </a:solidFill>
          <a:ln w="9650" cap="flat" cmpd="sng">
            <a:solidFill>
              <a:schemeClr val="accent1"/>
            </a:solidFill>
            <a:prstDash val="solid"/>
            <a:miter lim="800000"/>
            <a:headEnd type="none" w="sm" len="sm"/>
            <a:tailEnd type="none" w="sm" len="sm"/>
          </a:ln>
        </p:spPr>
        <p:txBody>
          <a:bodyPr spcFirstLastPara="1" wrap="square" lIns="182875" tIns="45700" rIns="91425" bIns="45700" anchor="ctr" anchorCtr="0">
            <a:noAutofit/>
          </a:bodyPr>
          <a:lstStyle>
            <a:lvl1pPr marL="457200" lvl="0" indent="-228600" algn="l">
              <a:lnSpc>
                <a:spcPct val="100000"/>
              </a:lnSpc>
              <a:spcBef>
                <a:spcPts val="400"/>
              </a:spcBef>
              <a:spcAft>
                <a:spcPts val="0"/>
              </a:spcAft>
              <a:buSzPts val="1632"/>
              <a:buNone/>
              <a:defRPr sz="2400" b="0">
                <a:solidFill>
                  <a:schemeClr val="lt1"/>
                </a:solidFill>
              </a:defRPr>
            </a:lvl1pPr>
            <a:lvl2pPr marL="914400" lvl="1" indent="-228600" algn="l">
              <a:lnSpc>
                <a:spcPct val="100000"/>
              </a:lnSpc>
              <a:spcBef>
                <a:spcPts val="324"/>
              </a:spcBef>
              <a:spcAft>
                <a:spcPts val="0"/>
              </a:spcAft>
              <a:buSzPts val="2000"/>
              <a:buNone/>
              <a:defRPr sz="2000" b="1"/>
            </a:lvl2pPr>
            <a:lvl3pPr marL="1371600" lvl="2" indent="-228600" algn="l">
              <a:lnSpc>
                <a:spcPct val="100000"/>
              </a:lnSpc>
              <a:spcBef>
                <a:spcPts val="350"/>
              </a:spcBef>
              <a:spcAft>
                <a:spcPts val="0"/>
              </a:spcAft>
              <a:buSzPts val="1800"/>
              <a:buNone/>
              <a:defRPr sz="1800" b="1"/>
            </a:lvl3pPr>
            <a:lvl4pPr marL="1828800" lvl="3" indent="-228600" algn="l">
              <a:lnSpc>
                <a:spcPct val="100000"/>
              </a:lnSpc>
              <a:spcBef>
                <a:spcPts val="350"/>
              </a:spcBef>
              <a:spcAft>
                <a:spcPts val="0"/>
              </a:spcAft>
              <a:buSzPts val="1600"/>
              <a:buNone/>
              <a:defRPr sz="1600" b="1"/>
            </a:lvl4pPr>
            <a:lvl5pPr marL="2286000" lvl="4" indent="-228600" algn="l">
              <a:lnSpc>
                <a:spcPct val="100000"/>
              </a:lnSpc>
              <a:spcBef>
                <a:spcPts val="350"/>
              </a:spcBef>
              <a:spcAft>
                <a:spcPts val="0"/>
              </a:spcAft>
              <a:buSzPts val="1600"/>
              <a:buNone/>
              <a:defRPr sz="1600" b="1"/>
            </a:lvl5pPr>
            <a:lvl6pPr marL="2743200" lvl="5" indent="-342900" algn="l">
              <a:lnSpc>
                <a:spcPct val="100000"/>
              </a:lnSpc>
              <a:spcBef>
                <a:spcPts val="350"/>
              </a:spcBef>
              <a:spcAft>
                <a:spcPts val="0"/>
              </a:spcAft>
              <a:buSzPts val="1800"/>
              <a:buChar char="■"/>
              <a:defRPr/>
            </a:lvl6pPr>
            <a:lvl7pPr marL="3200400" lvl="6" indent="-342900" algn="l">
              <a:lnSpc>
                <a:spcPct val="100000"/>
              </a:lnSpc>
              <a:spcBef>
                <a:spcPts val="350"/>
              </a:spcBef>
              <a:spcAft>
                <a:spcPts val="0"/>
              </a:spcAft>
              <a:buSzPts val="1800"/>
              <a:buChar char="■"/>
              <a:defRPr/>
            </a:lvl7pPr>
            <a:lvl8pPr marL="3657600" lvl="7" indent="-342900" algn="l">
              <a:lnSpc>
                <a:spcPct val="100000"/>
              </a:lnSpc>
              <a:spcBef>
                <a:spcPts val="350"/>
              </a:spcBef>
              <a:spcAft>
                <a:spcPts val="0"/>
              </a:spcAft>
              <a:buSzPts val="1800"/>
              <a:buChar char="■"/>
              <a:defRPr/>
            </a:lvl8pPr>
            <a:lvl9pPr marL="4114800" lvl="8" indent="-342900" algn="l">
              <a:lnSpc>
                <a:spcPct val="100000"/>
              </a:lnSpc>
              <a:spcBef>
                <a:spcPts val="350"/>
              </a:spcBef>
              <a:spcAft>
                <a:spcPts val="0"/>
              </a:spcAft>
              <a:buSzPts val="1800"/>
              <a:buChar char="■"/>
              <a:defRPr/>
            </a:lvl9pPr>
          </a:lstStyle>
          <a:p>
            <a:endParaRPr/>
          </a:p>
        </p:txBody>
      </p:sp>
      <p:sp>
        <p:nvSpPr>
          <p:cNvPr id="51" name="Google Shape;51;p21"/>
          <p:cNvSpPr txBox="1">
            <a:spLocks noGrp="1"/>
          </p:cNvSpPr>
          <p:nvPr>
            <p:ph type="body" idx="2"/>
          </p:nvPr>
        </p:nvSpPr>
        <p:spPr>
          <a:xfrm>
            <a:off x="4645026" y="5410200"/>
            <a:ext cx="4041775" cy="762000"/>
          </a:xfrm>
          <a:prstGeom prst="rect">
            <a:avLst/>
          </a:prstGeom>
          <a:solidFill>
            <a:schemeClr val="accent1"/>
          </a:solidFill>
          <a:ln w="9650" cap="flat" cmpd="sng">
            <a:solidFill>
              <a:schemeClr val="accent1"/>
            </a:solidFill>
            <a:prstDash val="solid"/>
            <a:miter lim="800000"/>
            <a:headEnd type="none" w="sm" len="sm"/>
            <a:tailEnd type="none" w="sm" len="sm"/>
          </a:ln>
        </p:spPr>
        <p:txBody>
          <a:bodyPr spcFirstLastPara="1" wrap="square" lIns="182875" tIns="45700" rIns="91425" bIns="45700" anchor="ctr" anchorCtr="0">
            <a:noAutofit/>
          </a:bodyPr>
          <a:lstStyle>
            <a:lvl1pPr marL="457200" lvl="0" indent="-228600" algn="l">
              <a:lnSpc>
                <a:spcPct val="100000"/>
              </a:lnSpc>
              <a:spcBef>
                <a:spcPts val="400"/>
              </a:spcBef>
              <a:spcAft>
                <a:spcPts val="0"/>
              </a:spcAft>
              <a:buSzPts val="1632"/>
              <a:buNone/>
              <a:defRPr sz="2400" b="0">
                <a:solidFill>
                  <a:schemeClr val="lt1"/>
                </a:solidFill>
              </a:defRPr>
            </a:lvl1pPr>
            <a:lvl2pPr marL="914400" lvl="1" indent="-228600" algn="l">
              <a:lnSpc>
                <a:spcPct val="100000"/>
              </a:lnSpc>
              <a:spcBef>
                <a:spcPts val="324"/>
              </a:spcBef>
              <a:spcAft>
                <a:spcPts val="0"/>
              </a:spcAft>
              <a:buSzPts val="2000"/>
              <a:buNone/>
              <a:defRPr sz="2000" b="1"/>
            </a:lvl2pPr>
            <a:lvl3pPr marL="1371600" lvl="2" indent="-228600" algn="l">
              <a:lnSpc>
                <a:spcPct val="100000"/>
              </a:lnSpc>
              <a:spcBef>
                <a:spcPts val="350"/>
              </a:spcBef>
              <a:spcAft>
                <a:spcPts val="0"/>
              </a:spcAft>
              <a:buSzPts val="1800"/>
              <a:buNone/>
              <a:defRPr sz="1800" b="1"/>
            </a:lvl3pPr>
            <a:lvl4pPr marL="1828800" lvl="3" indent="-228600" algn="l">
              <a:lnSpc>
                <a:spcPct val="100000"/>
              </a:lnSpc>
              <a:spcBef>
                <a:spcPts val="350"/>
              </a:spcBef>
              <a:spcAft>
                <a:spcPts val="0"/>
              </a:spcAft>
              <a:buSzPts val="1600"/>
              <a:buNone/>
              <a:defRPr sz="1600" b="1"/>
            </a:lvl4pPr>
            <a:lvl5pPr marL="2286000" lvl="4" indent="-228600" algn="l">
              <a:lnSpc>
                <a:spcPct val="100000"/>
              </a:lnSpc>
              <a:spcBef>
                <a:spcPts val="350"/>
              </a:spcBef>
              <a:spcAft>
                <a:spcPts val="0"/>
              </a:spcAft>
              <a:buSzPts val="1600"/>
              <a:buNone/>
              <a:defRPr sz="1600" b="1"/>
            </a:lvl5pPr>
            <a:lvl6pPr marL="2743200" lvl="5" indent="-342900" algn="l">
              <a:lnSpc>
                <a:spcPct val="100000"/>
              </a:lnSpc>
              <a:spcBef>
                <a:spcPts val="350"/>
              </a:spcBef>
              <a:spcAft>
                <a:spcPts val="0"/>
              </a:spcAft>
              <a:buSzPts val="1800"/>
              <a:buChar char="■"/>
              <a:defRPr/>
            </a:lvl6pPr>
            <a:lvl7pPr marL="3200400" lvl="6" indent="-342900" algn="l">
              <a:lnSpc>
                <a:spcPct val="100000"/>
              </a:lnSpc>
              <a:spcBef>
                <a:spcPts val="350"/>
              </a:spcBef>
              <a:spcAft>
                <a:spcPts val="0"/>
              </a:spcAft>
              <a:buSzPts val="1800"/>
              <a:buChar char="■"/>
              <a:defRPr/>
            </a:lvl7pPr>
            <a:lvl8pPr marL="3657600" lvl="7" indent="-342900" algn="l">
              <a:lnSpc>
                <a:spcPct val="100000"/>
              </a:lnSpc>
              <a:spcBef>
                <a:spcPts val="350"/>
              </a:spcBef>
              <a:spcAft>
                <a:spcPts val="0"/>
              </a:spcAft>
              <a:buSzPts val="1800"/>
              <a:buChar char="■"/>
              <a:defRPr/>
            </a:lvl8pPr>
            <a:lvl9pPr marL="4114800" lvl="8" indent="-342900" algn="l">
              <a:lnSpc>
                <a:spcPct val="100000"/>
              </a:lnSpc>
              <a:spcBef>
                <a:spcPts val="350"/>
              </a:spcBef>
              <a:spcAft>
                <a:spcPts val="0"/>
              </a:spcAft>
              <a:buSzPts val="1800"/>
              <a:buChar char="■"/>
              <a:defRPr/>
            </a:lvl9pPr>
          </a:lstStyle>
          <a:p>
            <a:endParaRPr/>
          </a:p>
        </p:txBody>
      </p:sp>
      <p:sp>
        <p:nvSpPr>
          <p:cNvPr id="52" name="Google Shape;52;p21"/>
          <p:cNvSpPr txBox="1">
            <a:spLocks noGrp="1"/>
          </p:cNvSpPr>
          <p:nvPr>
            <p:ph type="body" idx="3"/>
          </p:nvPr>
        </p:nvSpPr>
        <p:spPr>
          <a:xfrm>
            <a:off x="457200" y="1444294"/>
            <a:ext cx="4040188" cy="3941763"/>
          </a:xfrm>
          <a:prstGeom prst="rect">
            <a:avLst/>
          </a:prstGeom>
          <a:noFill/>
          <a:ln>
            <a:noFill/>
          </a:ln>
        </p:spPr>
        <p:txBody>
          <a:bodyPr spcFirstLastPara="1" wrap="square" lIns="91425" tIns="45700" rIns="91425" bIns="45700" anchor="t" anchorCtr="0">
            <a:noAutofit/>
          </a:bodyPr>
          <a:lstStyle>
            <a:lvl1pPr marL="457200" lvl="0" indent="-332232" algn="l">
              <a:lnSpc>
                <a:spcPct val="100000"/>
              </a:lnSpc>
              <a:spcBef>
                <a:spcPts val="400"/>
              </a:spcBef>
              <a:spcAft>
                <a:spcPts val="0"/>
              </a:spcAft>
              <a:buSzPts val="1632"/>
              <a:buChar char="?"/>
              <a:defRPr sz="2400"/>
            </a:lvl1pPr>
            <a:lvl2pPr marL="914400" lvl="1" indent="-355600" algn="l">
              <a:lnSpc>
                <a:spcPct val="100000"/>
              </a:lnSpc>
              <a:spcBef>
                <a:spcPts val="324"/>
              </a:spcBef>
              <a:spcAft>
                <a:spcPts val="0"/>
              </a:spcAft>
              <a:buSzPts val="2000"/>
              <a:buChar char="◦"/>
              <a:defRPr sz="2000"/>
            </a:lvl2pPr>
            <a:lvl3pPr marL="1371600" lvl="2" indent="-342900" algn="l">
              <a:lnSpc>
                <a:spcPct val="100000"/>
              </a:lnSpc>
              <a:spcBef>
                <a:spcPts val="350"/>
              </a:spcBef>
              <a:spcAft>
                <a:spcPts val="0"/>
              </a:spcAft>
              <a:buSzPts val="1800"/>
              <a:buChar char="●"/>
              <a:defRPr sz="1800"/>
            </a:lvl3pPr>
            <a:lvl4pPr marL="1828800" lvl="3" indent="-330200" algn="l">
              <a:lnSpc>
                <a:spcPct val="100000"/>
              </a:lnSpc>
              <a:spcBef>
                <a:spcPts val="350"/>
              </a:spcBef>
              <a:spcAft>
                <a:spcPts val="0"/>
              </a:spcAft>
              <a:buSzPts val="1600"/>
              <a:buChar char="●"/>
              <a:defRPr sz="1600"/>
            </a:lvl4pPr>
            <a:lvl5pPr marL="2286000" lvl="4" indent="-330200" algn="l">
              <a:lnSpc>
                <a:spcPct val="100000"/>
              </a:lnSpc>
              <a:spcBef>
                <a:spcPts val="350"/>
              </a:spcBef>
              <a:spcAft>
                <a:spcPts val="0"/>
              </a:spcAft>
              <a:buSzPts val="1600"/>
              <a:buChar char="●"/>
              <a:defRPr sz="1600"/>
            </a:lvl5pPr>
            <a:lvl6pPr marL="2743200" lvl="5" indent="-342900" algn="l">
              <a:lnSpc>
                <a:spcPct val="100000"/>
              </a:lnSpc>
              <a:spcBef>
                <a:spcPts val="350"/>
              </a:spcBef>
              <a:spcAft>
                <a:spcPts val="0"/>
              </a:spcAft>
              <a:buSzPts val="1800"/>
              <a:buChar char="■"/>
              <a:defRPr/>
            </a:lvl6pPr>
            <a:lvl7pPr marL="3200400" lvl="6" indent="-342900" algn="l">
              <a:lnSpc>
                <a:spcPct val="100000"/>
              </a:lnSpc>
              <a:spcBef>
                <a:spcPts val="350"/>
              </a:spcBef>
              <a:spcAft>
                <a:spcPts val="0"/>
              </a:spcAft>
              <a:buSzPts val="1800"/>
              <a:buChar char="■"/>
              <a:defRPr/>
            </a:lvl7pPr>
            <a:lvl8pPr marL="3657600" lvl="7" indent="-342900" algn="l">
              <a:lnSpc>
                <a:spcPct val="100000"/>
              </a:lnSpc>
              <a:spcBef>
                <a:spcPts val="350"/>
              </a:spcBef>
              <a:spcAft>
                <a:spcPts val="0"/>
              </a:spcAft>
              <a:buSzPts val="1800"/>
              <a:buChar char="■"/>
              <a:defRPr/>
            </a:lvl8pPr>
            <a:lvl9pPr marL="4114800" lvl="8" indent="-342900" algn="l">
              <a:lnSpc>
                <a:spcPct val="100000"/>
              </a:lnSpc>
              <a:spcBef>
                <a:spcPts val="350"/>
              </a:spcBef>
              <a:spcAft>
                <a:spcPts val="0"/>
              </a:spcAft>
              <a:buSzPts val="1800"/>
              <a:buChar char="■"/>
              <a:defRPr/>
            </a:lvl9pPr>
          </a:lstStyle>
          <a:p>
            <a:endParaRPr/>
          </a:p>
        </p:txBody>
      </p:sp>
      <p:sp>
        <p:nvSpPr>
          <p:cNvPr id="53" name="Google Shape;53;p21"/>
          <p:cNvSpPr txBox="1">
            <a:spLocks noGrp="1"/>
          </p:cNvSpPr>
          <p:nvPr>
            <p:ph type="body" idx="4"/>
          </p:nvPr>
        </p:nvSpPr>
        <p:spPr>
          <a:xfrm>
            <a:off x="4645025" y="1444294"/>
            <a:ext cx="4041775" cy="3941763"/>
          </a:xfrm>
          <a:prstGeom prst="rect">
            <a:avLst/>
          </a:prstGeom>
          <a:noFill/>
          <a:ln>
            <a:noFill/>
          </a:ln>
        </p:spPr>
        <p:txBody>
          <a:bodyPr spcFirstLastPara="1" wrap="square" lIns="91425" tIns="45700" rIns="91425" bIns="45700" anchor="t" anchorCtr="0">
            <a:noAutofit/>
          </a:bodyPr>
          <a:lstStyle>
            <a:lvl1pPr marL="457200" lvl="0" indent="-332232" algn="l">
              <a:lnSpc>
                <a:spcPct val="100000"/>
              </a:lnSpc>
              <a:spcBef>
                <a:spcPts val="0"/>
              </a:spcBef>
              <a:spcAft>
                <a:spcPts val="0"/>
              </a:spcAft>
              <a:buSzPts val="1632"/>
              <a:buChar char="?"/>
              <a:defRPr sz="2400"/>
            </a:lvl1pPr>
            <a:lvl2pPr marL="914400" lvl="1" indent="-355600" algn="l">
              <a:lnSpc>
                <a:spcPct val="100000"/>
              </a:lnSpc>
              <a:spcBef>
                <a:spcPts val="324"/>
              </a:spcBef>
              <a:spcAft>
                <a:spcPts val="0"/>
              </a:spcAft>
              <a:buSzPts val="2000"/>
              <a:buChar char="◦"/>
              <a:defRPr sz="2000"/>
            </a:lvl2pPr>
            <a:lvl3pPr marL="1371600" lvl="2" indent="-342900" algn="l">
              <a:lnSpc>
                <a:spcPct val="100000"/>
              </a:lnSpc>
              <a:spcBef>
                <a:spcPts val="350"/>
              </a:spcBef>
              <a:spcAft>
                <a:spcPts val="0"/>
              </a:spcAft>
              <a:buSzPts val="1800"/>
              <a:buChar char="●"/>
              <a:defRPr sz="1800"/>
            </a:lvl3pPr>
            <a:lvl4pPr marL="1828800" lvl="3" indent="-330200" algn="l">
              <a:lnSpc>
                <a:spcPct val="100000"/>
              </a:lnSpc>
              <a:spcBef>
                <a:spcPts val="350"/>
              </a:spcBef>
              <a:spcAft>
                <a:spcPts val="0"/>
              </a:spcAft>
              <a:buSzPts val="1600"/>
              <a:buChar char="●"/>
              <a:defRPr sz="1600"/>
            </a:lvl4pPr>
            <a:lvl5pPr marL="2286000" lvl="4" indent="-330200" algn="l">
              <a:lnSpc>
                <a:spcPct val="100000"/>
              </a:lnSpc>
              <a:spcBef>
                <a:spcPts val="350"/>
              </a:spcBef>
              <a:spcAft>
                <a:spcPts val="0"/>
              </a:spcAft>
              <a:buSzPts val="1600"/>
              <a:buChar char="●"/>
              <a:defRPr sz="1600"/>
            </a:lvl5pPr>
            <a:lvl6pPr marL="2743200" lvl="5" indent="-342900" algn="l">
              <a:lnSpc>
                <a:spcPct val="100000"/>
              </a:lnSpc>
              <a:spcBef>
                <a:spcPts val="350"/>
              </a:spcBef>
              <a:spcAft>
                <a:spcPts val="0"/>
              </a:spcAft>
              <a:buSzPts val="1800"/>
              <a:buChar char="■"/>
              <a:defRPr/>
            </a:lvl6pPr>
            <a:lvl7pPr marL="3200400" lvl="6" indent="-342900" algn="l">
              <a:lnSpc>
                <a:spcPct val="100000"/>
              </a:lnSpc>
              <a:spcBef>
                <a:spcPts val="350"/>
              </a:spcBef>
              <a:spcAft>
                <a:spcPts val="0"/>
              </a:spcAft>
              <a:buSzPts val="1800"/>
              <a:buChar char="■"/>
              <a:defRPr/>
            </a:lvl7pPr>
            <a:lvl8pPr marL="3657600" lvl="7" indent="-342900" algn="l">
              <a:lnSpc>
                <a:spcPct val="100000"/>
              </a:lnSpc>
              <a:spcBef>
                <a:spcPts val="350"/>
              </a:spcBef>
              <a:spcAft>
                <a:spcPts val="0"/>
              </a:spcAft>
              <a:buSzPts val="1800"/>
              <a:buChar char="■"/>
              <a:defRPr/>
            </a:lvl8pPr>
            <a:lvl9pPr marL="4114800" lvl="8" indent="-342900" algn="l">
              <a:lnSpc>
                <a:spcPct val="100000"/>
              </a:lnSpc>
              <a:spcBef>
                <a:spcPts val="350"/>
              </a:spcBef>
              <a:spcAft>
                <a:spcPts val="0"/>
              </a:spcAft>
              <a:buSzPts val="1800"/>
              <a:buChar char="■"/>
              <a:defRPr/>
            </a:lvl9pPr>
          </a:lstStyle>
          <a:p>
            <a:endParaRPr/>
          </a:p>
        </p:txBody>
      </p:sp>
      <p:sp>
        <p:nvSpPr>
          <p:cNvPr id="54" name="Google Shape;54;p21"/>
          <p:cNvSpPr txBox="1">
            <a:spLocks noGrp="1"/>
          </p:cNvSpPr>
          <p:nvPr>
            <p:ph type="dt" idx="10"/>
          </p:nvPr>
        </p:nvSpPr>
        <p:spPr>
          <a:xfrm>
            <a:off x="6727032" y="6407944"/>
            <a:ext cx="1920240" cy="36576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1"/>
          <p:cNvSpPr txBox="1">
            <a:spLocks noGrp="1"/>
          </p:cNvSpPr>
          <p:nvPr>
            <p:ph type="ftr" idx="11"/>
          </p:nvPr>
        </p:nvSpPr>
        <p:spPr>
          <a:xfrm>
            <a:off x="4380072" y="6407944"/>
            <a:ext cx="2350681"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1"/>
          <p:cNvSpPr txBox="1">
            <a:spLocks noGrp="1"/>
          </p:cNvSpPr>
          <p:nvPr>
            <p:ph type="sldNum" idx="12"/>
          </p:nvPr>
        </p:nvSpPr>
        <p:spPr>
          <a:xfrm>
            <a:off x="8647272" y="6407944"/>
            <a:ext cx="365760"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gradFill>
          <a:gsLst>
            <a:gs pos="0">
              <a:srgbClr val="B1B1B1"/>
            </a:gs>
            <a:gs pos="40000">
              <a:srgbClr val="9E9E9E"/>
            </a:gs>
            <a:gs pos="100000">
              <a:schemeClr val="dk1"/>
            </a:gs>
          </a:gsLst>
          <a:path path="circle">
            <a:fillToRect l="100000" b="100000"/>
          </a:path>
          <a:tileRect t="-100000" r="-100000"/>
        </a:gradFill>
        <a:effectLst/>
      </p:bgPr>
    </p:bg>
    <p:spTree>
      <p:nvGrpSpPr>
        <p:cNvPr id="1" name="Shape 57"/>
        <p:cNvGrpSpPr/>
        <p:nvPr/>
      </p:nvGrpSpPr>
      <p:grpSpPr>
        <a:xfrm>
          <a:off x="0" y="0"/>
          <a:ext cx="0" cy="0"/>
          <a:chOff x="0" y="0"/>
          <a:chExt cx="0" cy="0"/>
        </a:xfrm>
      </p:grpSpPr>
      <p:sp>
        <p:nvSpPr>
          <p:cNvPr id="58" name="Google Shape;58;p22"/>
          <p:cNvSpPr txBox="1">
            <a:spLocks noGrp="1"/>
          </p:cNvSpPr>
          <p:nvPr>
            <p:ph type="dt" idx="10"/>
          </p:nvPr>
        </p:nvSpPr>
        <p:spPr>
          <a:xfrm>
            <a:off x="6727032" y="6407944"/>
            <a:ext cx="1920240" cy="36576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2"/>
          <p:cNvSpPr txBox="1">
            <a:spLocks noGrp="1"/>
          </p:cNvSpPr>
          <p:nvPr>
            <p:ph type="ftr" idx="11"/>
          </p:nvPr>
        </p:nvSpPr>
        <p:spPr>
          <a:xfrm>
            <a:off x="4380072" y="6407944"/>
            <a:ext cx="2350681"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2"/>
          <p:cNvSpPr txBox="1">
            <a:spLocks noGrp="1"/>
          </p:cNvSpPr>
          <p:nvPr>
            <p:ph type="sldNum" idx="12"/>
          </p:nvPr>
        </p:nvSpPr>
        <p:spPr>
          <a:xfrm>
            <a:off x="8647272" y="6407944"/>
            <a:ext cx="365760"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GB"/>
              <a:t>‹#›</a:t>
            </a:fld>
            <a:endParaRPr/>
          </a:p>
        </p:txBody>
      </p:sp>
      <p:sp>
        <p:nvSpPr>
          <p:cNvPr id="61" name="Google Shape;61;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23"/>
          <p:cNvSpPr txBox="1">
            <a:spLocks noGrp="1"/>
          </p:cNvSpPr>
          <p:nvPr>
            <p:ph type="dt" idx="10"/>
          </p:nvPr>
        </p:nvSpPr>
        <p:spPr>
          <a:xfrm>
            <a:off x="6727032" y="6407944"/>
            <a:ext cx="1920240" cy="36576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3"/>
          <p:cNvSpPr txBox="1">
            <a:spLocks noGrp="1"/>
          </p:cNvSpPr>
          <p:nvPr>
            <p:ph type="ftr" idx="11"/>
          </p:nvPr>
        </p:nvSpPr>
        <p:spPr>
          <a:xfrm>
            <a:off x="4380072" y="6407944"/>
            <a:ext cx="2350681"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3"/>
          <p:cNvSpPr txBox="1">
            <a:spLocks noGrp="1"/>
          </p:cNvSpPr>
          <p:nvPr>
            <p:ph type="sldNum" idx="12"/>
          </p:nvPr>
        </p:nvSpPr>
        <p:spPr>
          <a:xfrm>
            <a:off x="8647272" y="6407944"/>
            <a:ext cx="365760"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bg>
      <p:bgPr>
        <a:blipFill rotWithShape="1">
          <a:blip r:embed="rId2">
            <a:alphaModFix/>
          </a:blip>
          <a:tile tx="0" ty="0" sx="50000" sy="50000" flip="none" algn="tl"/>
        </a:blipFill>
        <a:effectLst/>
      </p:bgPr>
    </p:bg>
    <p:spTree>
      <p:nvGrpSpPr>
        <p:cNvPr id="1" name="Shape 66"/>
        <p:cNvGrpSpPr/>
        <p:nvPr/>
      </p:nvGrpSpPr>
      <p:grpSpPr>
        <a:xfrm>
          <a:off x="0" y="0"/>
          <a:ext cx="0" cy="0"/>
          <a:chOff x="0" y="0"/>
          <a:chExt cx="0" cy="0"/>
        </a:xfrm>
      </p:grpSpPr>
      <p:sp>
        <p:nvSpPr>
          <p:cNvPr id="67" name="Google Shape;67;p24"/>
          <p:cNvSpPr txBox="1">
            <a:spLocks noGrp="1"/>
          </p:cNvSpPr>
          <p:nvPr>
            <p:ph type="title"/>
          </p:nvPr>
        </p:nvSpPr>
        <p:spPr>
          <a:xfrm>
            <a:off x="914400" y="4876800"/>
            <a:ext cx="7481776" cy="457200"/>
          </a:xfrm>
          <a:prstGeom prst="rect">
            <a:avLst/>
          </a:prstGeom>
          <a:noFill/>
          <a:ln>
            <a:noFill/>
          </a:ln>
        </p:spPr>
        <p:txBody>
          <a:bodyPr spcFirstLastPara="1" wrap="square" lIns="91425" tIns="45700" rIns="91425" bIns="45700" anchor="t" anchorCtr="0">
            <a:noAutofit/>
          </a:bodyPr>
          <a:lstStyle>
            <a:lvl1pPr lvl="0" algn="r">
              <a:lnSpc>
                <a:spcPct val="100000"/>
              </a:lnSpc>
              <a:spcBef>
                <a:spcPts val="0"/>
              </a:spcBef>
              <a:spcAft>
                <a:spcPts val="0"/>
              </a:spcAft>
              <a:buClr>
                <a:schemeClr val="accent1"/>
              </a:buClr>
              <a:buSzPts val="2500"/>
              <a:buFont typeface="Lucida Sans"/>
              <a:buNone/>
              <a:defRPr sz="2500" b="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4"/>
          <p:cNvSpPr txBox="1">
            <a:spLocks noGrp="1"/>
          </p:cNvSpPr>
          <p:nvPr>
            <p:ph type="body" idx="1"/>
          </p:nvPr>
        </p:nvSpPr>
        <p:spPr>
          <a:xfrm>
            <a:off x="4419600" y="5355102"/>
            <a:ext cx="3974592" cy="914400"/>
          </a:xfrm>
          <a:prstGeom prst="rect">
            <a:avLst/>
          </a:prstGeom>
          <a:noFill/>
          <a:ln>
            <a:noFill/>
          </a:ln>
        </p:spPr>
        <p:txBody>
          <a:bodyPr spcFirstLastPara="1" wrap="square" lIns="91425" tIns="45700" rIns="91425" bIns="45700" anchor="t" anchorCtr="0">
            <a:noAutofit/>
          </a:bodyPr>
          <a:lstStyle>
            <a:lvl1pPr marL="457200" lvl="0" indent="-228600" algn="r">
              <a:lnSpc>
                <a:spcPct val="100000"/>
              </a:lnSpc>
              <a:spcBef>
                <a:spcPts val="400"/>
              </a:spcBef>
              <a:spcAft>
                <a:spcPts val="0"/>
              </a:spcAft>
              <a:buSzPts val="1088"/>
              <a:buNone/>
              <a:defRPr sz="1600"/>
            </a:lvl1pPr>
            <a:lvl2pPr marL="914400" lvl="1" indent="-228600" algn="l">
              <a:lnSpc>
                <a:spcPct val="100000"/>
              </a:lnSpc>
              <a:spcBef>
                <a:spcPts val="324"/>
              </a:spcBef>
              <a:spcAft>
                <a:spcPts val="0"/>
              </a:spcAft>
              <a:buSzPts val="1200"/>
              <a:buNone/>
              <a:defRPr sz="1200"/>
            </a:lvl2pPr>
            <a:lvl3pPr marL="1371600" lvl="2" indent="-228600" algn="l">
              <a:lnSpc>
                <a:spcPct val="100000"/>
              </a:lnSpc>
              <a:spcBef>
                <a:spcPts val="350"/>
              </a:spcBef>
              <a:spcAft>
                <a:spcPts val="0"/>
              </a:spcAft>
              <a:buSzPts val="1000"/>
              <a:buNone/>
              <a:defRPr sz="1000"/>
            </a:lvl3pPr>
            <a:lvl4pPr marL="1828800" lvl="3" indent="-228600" algn="l">
              <a:lnSpc>
                <a:spcPct val="100000"/>
              </a:lnSpc>
              <a:spcBef>
                <a:spcPts val="350"/>
              </a:spcBef>
              <a:spcAft>
                <a:spcPts val="0"/>
              </a:spcAft>
              <a:buSzPts val="900"/>
              <a:buNone/>
              <a:defRPr sz="900"/>
            </a:lvl4pPr>
            <a:lvl5pPr marL="2286000" lvl="4" indent="-228600" algn="l">
              <a:lnSpc>
                <a:spcPct val="100000"/>
              </a:lnSpc>
              <a:spcBef>
                <a:spcPts val="350"/>
              </a:spcBef>
              <a:spcAft>
                <a:spcPts val="0"/>
              </a:spcAft>
              <a:buSzPts val="900"/>
              <a:buNone/>
              <a:defRPr sz="900"/>
            </a:lvl5pPr>
            <a:lvl6pPr marL="2743200" lvl="5" indent="-342900" algn="l">
              <a:lnSpc>
                <a:spcPct val="100000"/>
              </a:lnSpc>
              <a:spcBef>
                <a:spcPts val="350"/>
              </a:spcBef>
              <a:spcAft>
                <a:spcPts val="0"/>
              </a:spcAft>
              <a:buSzPts val="1800"/>
              <a:buChar char="■"/>
              <a:defRPr/>
            </a:lvl6pPr>
            <a:lvl7pPr marL="3200400" lvl="6" indent="-342900" algn="l">
              <a:lnSpc>
                <a:spcPct val="100000"/>
              </a:lnSpc>
              <a:spcBef>
                <a:spcPts val="350"/>
              </a:spcBef>
              <a:spcAft>
                <a:spcPts val="0"/>
              </a:spcAft>
              <a:buSzPts val="1800"/>
              <a:buChar char="■"/>
              <a:defRPr/>
            </a:lvl7pPr>
            <a:lvl8pPr marL="3657600" lvl="7" indent="-342900" algn="l">
              <a:lnSpc>
                <a:spcPct val="100000"/>
              </a:lnSpc>
              <a:spcBef>
                <a:spcPts val="350"/>
              </a:spcBef>
              <a:spcAft>
                <a:spcPts val="0"/>
              </a:spcAft>
              <a:buSzPts val="1800"/>
              <a:buChar char="■"/>
              <a:defRPr/>
            </a:lvl8pPr>
            <a:lvl9pPr marL="4114800" lvl="8" indent="-342900" algn="l">
              <a:lnSpc>
                <a:spcPct val="100000"/>
              </a:lnSpc>
              <a:spcBef>
                <a:spcPts val="350"/>
              </a:spcBef>
              <a:spcAft>
                <a:spcPts val="0"/>
              </a:spcAft>
              <a:buSzPts val="1800"/>
              <a:buChar char="■"/>
              <a:defRPr/>
            </a:lvl9pPr>
          </a:lstStyle>
          <a:p>
            <a:endParaRPr/>
          </a:p>
        </p:txBody>
      </p:sp>
      <p:sp>
        <p:nvSpPr>
          <p:cNvPr id="69" name="Google Shape;69;p24"/>
          <p:cNvSpPr txBox="1">
            <a:spLocks noGrp="1"/>
          </p:cNvSpPr>
          <p:nvPr>
            <p:ph type="body" idx="2"/>
          </p:nvPr>
        </p:nvSpPr>
        <p:spPr>
          <a:xfrm>
            <a:off x="914400" y="274320"/>
            <a:ext cx="7479792" cy="4572000"/>
          </a:xfrm>
          <a:prstGeom prst="rect">
            <a:avLst/>
          </a:prstGeom>
          <a:noFill/>
          <a:ln>
            <a:noFill/>
          </a:ln>
        </p:spPr>
        <p:txBody>
          <a:bodyPr spcFirstLastPara="1" wrap="square" lIns="91425" tIns="45700" rIns="91425" bIns="45700" anchor="t" anchorCtr="0">
            <a:noAutofit/>
          </a:bodyPr>
          <a:lstStyle>
            <a:lvl1pPr marL="457200" lvl="0" indent="-366776" algn="l">
              <a:lnSpc>
                <a:spcPct val="100000"/>
              </a:lnSpc>
              <a:spcBef>
                <a:spcPts val="400"/>
              </a:spcBef>
              <a:spcAft>
                <a:spcPts val="0"/>
              </a:spcAft>
              <a:buSzPts val="2176"/>
              <a:buChar char="?"/>
              <a:defRPr sz="3200"/>
            </a:lvl1pPr>
            <a:lvl2pPr marL="914400" lvl="1" indent="-406400" algn="l">
              <a:lnSpc>
                <a:spcPct val="100000"/>
              </a:lnSpc>
              <a:spcBef>
                <a:spcPts val="324"/>
              </a:spcBef>
              <a:spcAft>
                <a:spcPts val="0"/>
              </a:spcAft>
              <a:buSzPts val="2800"/>
              <a:buChar char="◦"/>
              <a:defRPr sz="2800"/>
            </a:lvl2pPr>
            <a:lvl3pPr marL="1371600" lvl="2" indent="-381000" algn="l">
              <a:lnSpc>
                <a:spcPct val="100000"/>
              </a:lnSpc>
              <a:spcBef>
                <a:spcPts val="350"/>
              </a:spcBef>
              <a:spcAft>
                <a:spcPts val="0"/>
              </a:spcAft>
              <a:buSzPts val="2400"/>
              <a:buChar char="●"/>
              <a:defRPr sz="2400"/>
            </a:lvl3pPr>
            <a:lvl4pPr marL="1828800" lvl="3" indent="-355600" algn="l">
              <a:lnSpc>
                <a:spcPct val="100000"/>
              </a:lnSpc>
              <a:spcBef>
                <a:spcPts val="350"/>
              </a:spcBef>
              <a:spcAft>
                <a:spcPts val="0"/>
              </a:spcAft>
              <a:buSzPts val="2000"/>
              <a:buChar char="●"/>
              <a:defRPr sz="2000"/>
            </a:lvl4pPr>
            <a:lvl5pPr marL="2286000" lvl="4" indent="-355600" algn="l">
              <a:lnSpc>
                <a:spcPct val="100000"/>
              </a:lnSpc>
              <a:spcBef>
                <a:spcPts val="350"/>
              </a:spcBef>
              <a:spcAft>
                <a:spcPts val="0"/>
              </a:spcAft>
              <a:buSzPts val="2000"/>
              <a:buChar char="●"/>
              <a:defRPr sz="2000"/>
            </a:lvl5pPr>
            <a:lvl6pPr marL="2743200" lvl="5" indent="-342900" algn="l">
              <a:lnSpc>
                <a:spcPct val="100000"/>
              </a:lnSpc>
              <a:spcBef>
                <a:spcPts val="350"/>
              </a:spcBef>
              <a:spcAft>
                <a:spcPts val="0"/>
              </a:spcAft>
              <a:buSzPts val="1800"/>
              <a:buChar char="■"/>
              <a:defRPr/>
            </a:lvl6pPr>
            <a:lvl7pPr marL="3200400" lvl="6" indent="-342900" algn="l">
              <a:lnSpc>
                <a:spcPct val="100000"/>
              </a:lnSpc>
              <a:spcBef>
                <a:spcPts val="350"/>
              </a:spcBef>
              <a:spcAft>
                <a:spcPts val="0"/>
              </a:spcAft>
              <a:buSzPts val="1800"/>
              <a:buChar char="■"/>
              <a:defRPr/>
            </a:lvl7pPr>
            <a:lvl8pPr marL="3657600" lvl="7" indent="-342900" algn="l">
              <a:lnSpc>
                <a:spcPct val="100000"/>
              </a:lnSpc>
              <a:spcBef>
                <a:spcPts val="350"/>
              </a:spcBef>
              <a:spcAft>
                <a:spcPts val="0"/>
              </a:spcAft>
              <a:buSzPts val="1800"/>
              <a:buChar char="■"/>
              <a:defRPr/>
            </a:lvl8pPr>
            <a:lvl9pPr marL="4114800" lvl="8" indent="-342900" algn="l">
              <a:lnSpc>
                <a:spcPct val="100000"/>
              </a:lnSpc>
              <a:spcBef>
                <a:spcPts val="350"/>
              </a:spcBef>
              <a:spcAft>
                <a:spcPts val="0"/>
              </a:spcAft>
              <a:buSzPts val="1800"/>
              <a:buChar char="■"/>
              <a:defRPr/>
            </a:lvl9pPr>
          </a:lstStyle>
          <a:p>
            <a:endParaRPr/>
          </a:p>
        </p:txBody>
      </p:sp>
      <p:sp>
        <p:nvSpPr>
          <p:cNvPr id="70" name="Google Shape;70;p24"/>
          <p:cNvSpPr txBox="1">
            <a:spLocks noGrp="1"/>
          </p:cNvSpPr>
          <p:nvPr>
            <p:ph type="dt" idx="10"/>
          </p:nvPr>
        </p:nvSpPr>
        <p:spPr>
          <a:xfrm>
            <a:off x="6727032" y="6407944"/>
            <a:ext cx="1920240" cy="36576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4"/>
          <p:cNvSpPr txBox="1">
            <a:spLocks noGrp="1"/>
          </p:cNvSpPr>
          <p:nvPr>
            <p:ph type="ftr" idx="11"/>
          </p:nvPr>
        </p:nvSpPr>
        <p:spPr>
          <a:xfrm>
            <a:off x="4380072" y="6407944"/>
            <a:ext cx="2350681"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4"/>
          <p:cNvSpPr txBox="1">
            <a:spLocks noGrp="1"/>
          </p:cNvSpPr>
          <p:nvPr>
            <p:ph type="sldNum" idx="12"/>
          </p:nvPr>
        </p:nvSpPr>
        <p:spPr>
          <a:xfrm>
            <a:off x="8647272" y="6407944"/>
            <a:ext cx="365760"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bg>
      <p:bgPr>
        <a:gradFill>
          <a:gsLst>
            <a:gs pos="0">
              <a:srgbClr val="B1B1B1"/>
            </a:gs>
            <a:gs pos="40000">
              <a:srgbClr val="9E9E9E"/>
            </a:gs>
            <a:gs pos="100000">
              <a:schemeClr val="dk1"/>
            </a:gs>
          </a:gsLst>
          <a:path path="circle">
            <a:fillToRect l="100000" b="100000"/>
          </a:path>
          <a:tileRect t="-100000" r="-100000"/>
        </a:gradFill>
        <a:effectLst/>
      </p:bgPr>
    </p:bg>
    <p:spTree>
      <p:nvGrpSpPr>
        <p:cNvPr id="1" name="Shape 73"/>
        <p:cNvGrpSpPr/>
        <p:nvPr/>
      </p:nvGrpSpPr>
      <p:grpSpPr>
        <a:xfrm>
          <a:off x="0" y="0"/>
          <a:ext cx="0" cy="0"/>
          <a:chOff x="0" y="0"/>
          <a:chExt cx="0" cy="0"/>
        </a:xfrm>
      </p:grpSpPr>
      <p:sp>
        <p:nvSpPr>
          <p:cNvPr id="74" name="Google Shape;74;p25"/>
          <p:cNvSpPr txBox="1">
            <a:spLocks noGrp="1"/>
          </p:cNvSpPr>
          <p:nvPr>
            <p:ph type="body" idx="1"/>
          </p:nvPr>
        </p:nvSpPr>
        <p:spPr>
          <a:xfrm>
            <a:off x="1141232" y="5443402"/>
            <a:ext cx="7162800" cy="648232"/>
          </a:xfrm>
          <a:prstGeom prst="rect">
            <a:avLst/>
          </a:prstGeom>
          <a:noFill/>
          <a:ln>
            <a:noFill/>
          </a:ln>
        </p:spPr>
        <p:txBody>
          <a:bodyPr spcFirstLastPara="1" wrap="square" lIns="91425" tIns="0" rIns="91425" bIns="45700" anchor="t" anchorCtr="0">
            <a:noAutofit/>
          </a:bodyPr>
          <a:lstStyle>
            <a:lvl1pPr marL="457200" marR="18288" lvl="0" indent="-228600" algn="r">
              <a:lnSpc>
                <a:spcPct val="100000"/>
              </a:lnSpc>
              <a:spcBef>
                <a:spcPts val="400"/>
              </a:spcBef>
              <a:spcAft>
                <a:spcPts val="0"/>
              </a:spcAft>
              <a:buSzPts val="952"/>
              <a:buNone/>
              <a:defRPr sz="1400"/>
            </a:lvl1pPr>
            <a:lvl2pPr marL="914400" lvl="1" indent="-304800" algn="l">
              <a:lnSpc>
                <a:spcPct val="100000"/>
              </a:lnSpc>
              <a:spcBef>
                <a:spcPts val="324"/>
              </a:spcBef>
              <a:spcAft>
                <a:spcPts val="0"/>
              </a:spcAft>
              <a:buSzPts val="1200"/>
              <a:buChar char="◦"/>
              <a:defRPr sz="1200"/>
            </a:lvl2pPr>
            <a:lvl3pPr marL="1371600" lvl="2" indent="-292100" algn="l">
              <a:lnSpc>
                <a:spcPct val="100000"/>
              </a:lnSpc>
              <a:spcBef>
                <a:spcPts val="350"/>
              </a:spcBef>
              <a:spcAft>
                <a:spcPts val="0"/>
              </a:spcAft>
              <a:buSzPts val="1000"/>
              <a:buChar char="●"/>
              <a:defRPr sz="1000"/>
            </a:lvl3pPr>
            <a:lvl4pPr marL="1828800" lvl="3" indent="-285750" algn="l">
              <a:lnSpc>
                <a:spcPct val="100000"/>
              </a:lnSpc>
              <a:spcBef>
                <a:spcPts val="350"/>
              </a:spcBef>
              <a:spcAft>
                <a:spcPts val="0"/>
              </a:spcAft>
              <a:buSzPts val="900"/>
              <a:buChar char="●"/>
              <a:defRPr sz="900"/>
            </a:lvl4pPr>
            <a:lvl5pPr marL="2286000" lvl="4" indent="-285750" algn="l">
              <a:lnSpc>
                <a:spcPct val="100000"/>
              </a:lnSpc>
              <a:spcBef>
                <a:spcPts val="350"/>
              </a:spcBef>
              <a:spcAft>
                <a:spcPts val="0"/>
              </a:spcAft>
              <a:buSzPts val="900"/>
              <a:buChar char="●"/>
              <a:defRPr sz="900"/>
            </a:lvl5pPr>
            <a:lvl6pPr marL="2743200" lvl="5" indent="-342900" algn="l">
              <a:lnSpc>
                <a:spcPct val="100000"/>
              </a:lnSpc>
              <a:spcBef>
                <a:spcPts val="350"/>
              </a:spcBef>
              <a:spcAft>
                <a:spcPts val="0"/>
              </a:spcAft>
              <a:buSzPts val="1800"/>
              <a:buChar char="■"/>
              <a:defRPr/>
            </a:lvl6pPr>
            <a:lvl7pPr marL="3200400" lvl="6" indent="-342900" algn="l">
              <a:lnSpc>
                <a:spcPct val="100000"/>
              </a:lnSpc>
              <a:spcBef>
                <a:spcPts val="350"/>
              </a:spcBef>
              <a:spcAft>
                <a:spcPts val="0"/>
              </a:spcAft>
              <a:buSzPts val="1800"/>
              <a:buChar char="■"/>
              <a:defRPr/>
            </a:lvl7pPr>
            <a:lvl8pPr marL="3657600" lvl="7" indent="-342900" algn="l">
              <a:lnSpc>
                <a:spcPct val="100000"/>
              </a:lnSpc>
              <a:spcBef>
                <a:spcPts val="350"/>
              </a:spcBef>
              <a:spcAft>
                <a:spcPts val="0"/>
              </a:spcAft>
              <a:buSzPts val="1800"/>
              <a:buChar char="■"/>
              <a:defRPr/>
            </a:lvl8pPr>
            <a:lvl9pPr marL="4114800" lvl="8" indent="-342900" algn="l">
              <a:lnSpc>
                <a:spcPct val="100000"/>
              </a:lnSpc>
              <a:spcBef>
                <a:spcPts val="350"/>
              </a:spcBef>
              <a:spcAft>
                <a:spcPts val="0"/>
              </a:spcAft>
              <a:buSzPts val="1800"/>
              <a:buChar char="■"/>
              <a:defRPr/>
            </a:lvl9pPr>
          </a:lstStyle>
          <a:p>
            <a:endParaRPr/>
          </a:p>
        </p:txBody>
      </p:sp>
      <p:sp>
        <p:nvSpPr>
          <p:cNvPr id="75" name="Google Shape;75;p25"/>
          <p:cNvSpPr>
            <a:spLocks noGrp="1"/>
          </p:cNvSpPr>
          <p:nvPr>
            <p:ph type="pic" idx="2"/>
          </p:nvPr>
        </p:nvSpPr>
        <p:spPr>
          <a:xfrm>
            <a:off x="228600" y="189968"/>
            <a:ext cx="8686800" cy="4389120"/>
          </a:xfrm>
          <a:prstGeom prst="rect">
            <a:avLst/>
          </a:prstGeom>
          <a:solidFill>
            <a:schemeClr val="dk2"/>
          </a:solidFill>
          <a:ln w="9525" cap="flat" cmpd="sng">
            <a:solidFill>
              <a:schemeClr val="dk1"/>
            </a:solidFill>
            <a:prstDash val="solid"/>
            <a:round/>
            <a:headEnd type="none" w="sm" len="sm"/>
            <a:tailEnd type="none" w="sm" len="sm"/>
          </a:ln>
        </p:spPr>
      </p:sp>
      <p:sp>
        <p:nvSpPr>
          <p:cNvPr id="76" name="Google Shape;76;p25"/>
          <p:cNvSpPr txBox="1">
            <a:spLocks noGrp="1"/>
          </p:cNvSpPr>
          <p:nvPr>
            <p:ph type="dt" idx="10"/>
          </p:nvPr>
        </p:nvSpPr>
        <p:spPr>
          <a:xfrm>
            <a:off x="6727032" y="6407944"/>
            <a:ext cx="1920240" cy="36576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5"/>
          <p:cNvSpPr txBox="1">
            <a:spLocks noGrp="1"/>
          </p:cNvSpPr>
          <p:nvPr>
            <p:ph type="ftr" idx="11"/>
          </p:nvPr>
        </p:nvSpPr>
        <p:spPr>
          <a:xfrm>
            <a:off x="4380072" y="6407944"/>
            <a:ext cx="2350681" cy="36512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5"/>
          <p:cNvSpPr txBox="1">
            <a:spLocks noGrp="1"/>
          </p:cNvSpPr>
          <p:nvPr>
            <p:ph type="sldNum" idx="12"/>
          </p:nvPr>
        </p:nvSpPr>
        <p:spPr>
          <a:xfrm>
            <a:off x="8647272" y="6407944"/>
            <a:ext cx="365760"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ucida Sans"/>
                <a:ea typeface="Lucida Sans"/>
                <a:cs typeface="Lucida Sans"/>
                <a:sym typeface="Lucida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ucida Sans"/>
                <a:ea typeface="Lucida Sans"/>
                <a:cs typeface="Lucida Sans"/>
                <a:sym typeface="Lucida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ucida Sans"/>
                <a:ea typeface="Lucida Sans"/>
                <a:cs typeface="Lucida Sans"/>
                <a:sym typeface="Lucida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ucida Sans"/>
                <a:ea typeface="Lucida Sans"/>
                <a:cs typeface="Lucida Sans"/>
                <a:sym typeface="Lucida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ucida Sans"/>
                <a:ea typeface="Lucida Sans"/>
                <a:cs typeface="Lucida Sans"/>
                <a:sym typeface="Lucida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ucida Sans"/>
                <a:ea typeface="Lucida Sans"/>
                <a:cs typeface="Lucida Sans"/>
                <a:sym typeface="Lucida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ucida Sans"/>
                <a:ea typeface="Lucida Sans"/>
                <a:cs typeface="Lucida Sans"/>
                <a:sym typeface="Lucida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ucida Sans"/>
                <a:ea typeface="Lucida Sans"/>
                <a:cs typeface="Lucida Sans"/>
                <a:sym typeface="Lucida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GB"/>
              <a:t>‹#›</a:t>
            </a:fld>
            <a:endParaRPr/>
          </a:p>
        </p:txBody>
      </p:sp>
      <p:sp>
        <p:nvSpPr>
          <p:cNvPr id="79" name="Google Shape;79;p25"/>
          <p:cNvSpPr txBox="1">
            <a:spLocks noGrp="1"/>
          </p:cNvSpPr>
          <p:nvPr>
            <p:ph type="title"/>
          </p:nvPr>
        </p:nvSpPr>
        <p:spPr>
          <a:xfrm>
            <a:off x="228600" y="4865122"/>
            <a:ext cx="8075432" cy="562672"/>
          </a:xfrm>
          <a:prstGeom prst="rect">
            <a:avLst/>
          </a:prstGeom>
          <a:noFill/>
          <a:ln>
            <a:noFill/>
          </a:ln>
        </p:spPr>
        <p:txBody>
          <a:bodyPr spcFirstLastPara="1" wrap="square" lIns="91425" tIns="45700" rIns="91425" bIns="45700" anchor="t" anchorCtr="0">
            <a:noAutofit/>
          </a:bodyPr>
          <a:lstStyle>
            <a:lvl1pPr marR="0" lvl="0" algn="r">
              <a:lnSpc>
                <a:spcPct val="100000"/>
              </a:lnSpc>
              <a:spcBef>
                <a:spcPts val="0"/>
              </a:spcBef>
              <a:spcAft>
                <a:spcPts val="0"/>
              </a:spcAft>
              <a:buClr>
                <a:schemeClr val="accent1"/>
              </a:buClr>
              <a:buSzPts val="3000"/>
              <a:buFont typeface="Lucida Sans"/>
              <a:buNone/>
              <a:defRPr sz="3000" b="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5"/>
          <p:cNvSpPr/>
          <p:nvPr/>
        </p:nvSpPr>
        <p:spPr>
          <a:xfrm>
            <a:off x="499273" y="5944936"/>
            <a:ext cx="4940624" cy="921076"/>
          </a:xfrm>
          <a:custGeom>
            <a:avLst/>
            <a:gdLst/>
            <a:ahLst/>
            <a:cxnLst/>
            <a:rect l="l" t="t" r="r" b="b"/>
            <a:pathLst>
              <a:path w="7485" h="337" extrusionOk="0">
                <a:moveTo>
                  <a:pt x="0" y="2"/>
                </a:moveTo>
                <a:lnTo>
                  <a:pt x="7485" y="337"/>
                </a:lnTo>
                <a:lnTo>
                  <a:pt x="5558" y="337"/>
                </a:lnTo>
                <a:lnTo>
                  <a:pt x="1" y="0"/>
                </a:lnTo>
              </a:path>
            </a:pathLst>
          </a:custGeom>
          <a:solidFill>
            <a:srgbClr val="C0E6A3">
              <a:alpha val="4000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1" name="Google Shape;81;p25"/>
          <p:cNvSpPr/>
          <p:nvPr/>
        </p:nvSpPr>
        <p:spPr>
          <a:xfrm>
            <a:off x="485717" y="5939011"/>
            <a:ext cx="3690451" cy="933450"/>
          </a:xfrm>
          <a:custGeom>
            <a:avLst/>
            <a:gdLst/>
            <a:ahLst/>
            <a:cxnLst/>
            <a:rect l="l" t="t" r="r" b="b"/>
            <a:pathLst>
              <a:path w="5591" h="588" extrusionOk="0">
                <a:moveTo>
                  <a:pt x="0" y="0"/>
                </a:moveTo>
                <a:lnTo>
                  <a:pt x="5591" y="585"/>
                </a:lnTo>
                <a:lnTo>
                  <a:pt x="4415" y="588"/>
                </a:lnTo>
                <a:lnTo>
                  <a:pt x="12" y="4"/>
                </a:ln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2" name="Google Shape;82;p25"/>
          <p:cNvSpPr/>
          <p:nvPr/>
        </p:nvSpPr>
        <p:spPr>
          <a:xfrm>
            <a:off x="-6042" y="5791253"/>
            <a:ext cx="3402314" cy="1080868"/>
          </a:xfrm>
          <a:prstGeom prst="rtTriangle">
            <a:avLst/>
          </a:prstGeom>
          <a:blipFill rotWithShape="1">
            <a:blip r:embed="rId2">
              <a:alphaModFix amt="50000"/>
            </a:blip>
            <a:tile tx="0" ty="0" sx="50000" sy="50000" flip="none" algn="t"/>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cxnSp>
        <p:nvCxnSpPr>
          <p:cNvPr id="83" name="Google Shape;83;p25"/>
          <p:cNvCxnSpPr/>
          <p:nvPr/>
        </p:nvCxnSpPr>
        <p:spPr>
          <a:xfrm>
            <a:off x="-9237" y="5787738"/>
            <a:ext cx="3405509" cy="1084383"/>
          </a:xfrm>
          <a:prstGeom prst="straightConnector1">
            <a:avLst/>
          </a:prstGeom>
          <a:noFill/>
          <a:ln w="12050" cap="flat" cmpd="sng">
            <a:solidFill>
              <a:srgbClr val="BAE29B"/>
            </a:solidFill>
            <a:prstDash val="solid"/>
            <a:miter lim="800000"/>
            <a:headEnd type="none" w="sm" len="sm"/>
            <a:tailEnd type="none" w="sm" len="sm"/>
          </a:ln>
        </p:spPr>
      </p:cxnSp>
      <p:sp>
        <p:nvSpPr>
          <p:cNvPr id="84" name="Google Shape;84;p25"/>
          <p:cNvSpPr/>
          <p:nvPr/>
        </p:nvSpPr>
        <p:spPr>
          <a:xfrm>
            <a:off x="8664112" y="4988440"/>
            <a:ext cx="182880" cy="228600"/>
          </a:xfrm>
          <a:prstGeom prst="chevron">
            <a:avLst>
              <a:gd name="adj" fmla="val 50000"/>
            </a:avLst>
          </a:prstGeom>
          <a:gradFill>
            <a:gsLst>
              <a:gs pos="0">
                <a:srgbClr val="73B032"/>
              </a:gs>
              <a:gs pos="72000">
                <a:srgbClr val="A0E75F"/>
              </a:gs>
              <a:gs pos="100000">
                <a:srgbClr val="B2E985"/>
              </a:gs>
            </a:gsLst>
            <a:lin ang="16200000" scaled="0"/>
          </a:gradFill>
          <a:ln w="9525" cap="rnd" cmpd="sng">
            <a:solidFill>
              <a:srgbClr val="6A973A"/>
            </a:solidFill>
            <a:prstDash val="solid"/>
            <a:round/>
            <a:headEnd type="none" w="sm" len="sm"/>
            <a:tailEnd type="none" w="sm" len="sm"/>
          </a:ln>
          <a:effectLst>
            <a:outerShdw blurRad="50800" dist="25400" dir="5400000">
              <a:srgbClr val="000000">
                <a:alpha val="44313"/>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5" name="Google Shape;85;p25"/>
          <p:cNvSpPr/>
          <p:nvPr/>
        </p:nvSpPr>
        <p:spPr>
          <a:xfrm>
            <a:off x="8477696" y="4988440"/>
            <a:ext cx="182880" cy="228600"/>
          </a:xfrm>
          <a:prstGeom prst="chevron">
            <a:avLst>
              <a:gd name="adj" fmla="val 50000"/>
            </a:avLst>
          </a:prstGeom>
          <a:gradFill>
            <a:gsLst>
              <a:gs pos="0">
                <a:srgbClr val="73B032"/>
              </a:gs>
              <a:gs pos="72000">
                <a:srgbClr val="A0E75F"/>
              </a:gs>
              <a:gs pos="100000">
                <a:srgbClr val="B2E985"/>
              </a:gs>
            </a:gsLst>
            <a:lin ang="16200000" scaled="0"/>
          </a:gradFill>
          <a:ln w="9525" cap="rnd" cmpd="sng">
            <a:solidFill>
              <a:srgbClr val="6A973A"/>
            </a:solidFill>
            <a:prstDash val="solid"/>
            <a:round/>
            <a:headEnd type="none" w="sm" len="sm"/>
            <a:tailEnd type="none" w="sm" len="sm"/>
          </a:ln>
          <a:effectLst>
            <a:outerShdw blurRad="50800" dist="25400" dir="5400000">
              <a:srgbClr val="000000">
                <a:alpha val="44313"/>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6"/>
          <p:cNvSpPr/>
          <p:nvPr/>
        </p:nvSpPr>
        <p:spPr>
          <a:xfrm>
            <a:off x="499273" y="5944936"/>
            <a:ext cx="4940624" cy="921076"/>
          </a:xfrm>
          <a:custGeom>
            <a:avLst/>
            <a:gdLst/>
            <a:ahLst/>
            <a:cxnLst/>
            <a:rect l="l" t="t" r="r" b="b"/>
            <a:pathLst>
              <a:path w="7485" h="337" extrusionOk="0">
                <a:moveTo>
                  <a:pt x="0" y="2"/>
                </a:moveTo>
                <a:lnTo>
                  <a:pt x="7485" y="337"/>
                </a:lnTo>
                <a:lnTo>
                  <a:pt x="5558" y="337"/>
                </a:lnTo>
                <a:lnTo>
                  <a:pt x="1" y="0"/>
                </a:lnTo>
              </a:path>
            </a:pathLst>
          </a:custGeom>
          <a:solidFill>
            <a:srgbClr val="C0E6A3">
              <a:alpha val="4000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7" name="Google Shape;7;p16"/>
          <p:cNvSpPr/>
          <p:nvPr/>
        </p:nvSpPr>
        <p:spPr>
          <a:xfrm>
            <a:off x="485717" y="5939011"/>
            <a:ext cx="3690451" cy="933450"/>
          </a:xfrm>
          <a:custGeom>
            <a:avLst/>
            <a:gdLst/>
            <a:ahLst/>
            <a:cxnLst/>
            <a:rect l="l" t="t" r="r" b="b"/>
            <a:pathLst>
              <a:path w="5591" h="588" extrusionOk="0">
                <a:moveTo>
                  <a:pt x="0" y="0"/>
                </a:moveTo>
                <a:lnTo>
                  <a:pt x="5591" y="585"/>
                </a:lnTo>
                <a:lnTo>
                  <a:pt x="4415" y="588"/>
                </a:lnTo>
                <a:lnTo>
                  <a:pt x="12" y="4"/>
                </a:lnTo>
              </a:path>
            </a:pathLst>
          </a:cu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8" name="Google Shape;8;p16"/>
          <p:cNvSpPr/>
          <p:nvPr/>
        </p:nvSpPr>
        <p:spPr>
          <a:xfrm>
            <a:off x="-6042" y="5791253"/>
            <a:ext cx="3402314" cy="1080868"/>
          </a:xfrm>
          <a:prstGeom prst="rtTriangle">
            <a:avLst/>
          </a:prstGeom>
          <a:blipFill rotWithShape="1">
            <a:blip r:embed="rId13">
              <a:alphaModFix amt="50000"/>
            </a:blip>
            <a:tile tx="0" ty="0" sx="50000" sy="50000" flip="none" algn="t"/>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cxnSp>
        <p:nvCxnSpPr>
          <p:cNvPr id="9" name="Google Shape;9;p16"/>
          <p:cNvCxnSpPr/>
          <p:nvPr/>
        </p:nvCxnSpPr>
        <p:spPr>
          <a:xfrm>
            <a:off x="-9237" y="5787738"/>
            <a:ext cx="3405509" cy="1084383"/>
          </a:xfrm>
          <a:prstGeom prst="straightConnector1">
            <a:avLst/>
          </a:prstGeom>
          <a:noFill/>
          <a:ln w="12050" cap="flat" cmpd="sng">
            <a:solidFill>
              <a:srgbClr val="BAE29B"/>
            </a:solidFill>
            <a:prstDash val="solid"/>
            <a:miter lim="800000"/>
            <a:headEnd type="none" w="sm" len="sm"/>
            <a:tailEnd type="none" w="sm" len="sm"/>
          </a:ln>
        </p:spPr>
      </p:cxnSp>
      <p:sp>
        <p:nvSpPr>
          <p:cNvPr id="10" name="Google Shape;10;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dk2"/>
              </a:buClr>
              <a:buSzPts val="4100"/>
              <a:buFont typeface="Lucida Sans"/>
              <a:buNone/>
              <a:defRPr sz="4100" b="1" i="0" u="none" strike="noStrike" cap="none">
                <a:solidFill>
                  <a:schemeClr val="dk2"/>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6"/>
          <p:cNvSpPr txBox="1">
            <a:spLocks noGrp="1"/>
          </p:cNvSpPr>
          <p:nvPr>
            <p:ph type="body" idx="1"/>
          </p:nvPr>
        </p:nvSpPr>
        <p:spPr>
          <a:xfrm>
            <a:off x="457200" y="1481328"/>
            <a:ext cx="8229600" cy="4525963"/>
          </a:xfrm>
          <a:prstGeom prst="rect">
            <a:avLst/>
          </a:prstGeom>
          <a:noFill/>
          <a:ln>
            <a:noFill/>
          </a:ln>
        </p:spPr>
        <p:txBody>
          <a:bodyPr spcFirstLastPara="1" wrap="square" lIns="91425" tIns="45700" rIns="91425" bIns="45700" anchor="t" anchorCtr="0">
            <a:noAutofit/>
          </a:bodyPr>
          <a:lstStyle>
            <a:lvl1pPr marL="457200" marR="0" lvl="0" indent="-345186" algn="l" rtl="0">
              <a:lnSpc>
                <a:spcPct val="100000"/>
              </a:lnSpc>
              <a:spcBef>
                <a:spcPts val="400"/>
              </a:spcBef>
              <a:spcAft>
                <a:spcPts val="0"/>
              </a:spcAft>
              <a:buClr>
                <a:schemeClr val="accent1"/>
              </a:buClr>
              <a:buSzPts val="1836"/>
              <a:buFont typeface="Noto Sans Symbols"/>
              <a:buChar char="🞂"/>
              <a:defRPr sz="2700" b="0" i="0" u="none" strike="noStrike" cap="none">
                <a:solidFill>
                  <a:schemeClr val="dk1"/>
                </a:solidFill>
                <a:latin typeface="Lucida Sans"/>
                <a:ea typeface="Lucida Sans"/>
                <a:cs typeface="Lucida Sans"/>
                <a:sym typeface="Lucida Sans"/>
              </a:defRPr>
            </a:lvl1pPr>
            <a:lvl2pPr marL="914400" marR="0" lvl="1" indent="-374650" algn="l" rtl="0">
              <a:lnSpc>
                <a:spcPct val="100000"/>
              </a:lnSpc>
              <a:spcBef>
                <a:spcPts val="324"/>
              </a:spcBef>
              <a:spcAft>
                <a:spcPts val="0"/>
              </a:spcAft>
              <a:buClr>
                <a:schemeClr val="accent1"/>
              </a:buClr>
              <a:buSzPts val="2300"/>
              <a:buFont typeface="Verdana"/>
              <a:buChar char="◦"/>
              <a:defRPr sz="2300" b="0" i="0" u="none" strike="noStrike" cap="none">
                <a:solidFill>
                  <a:schemeClr val="dk1"/>
                </a:solidFill>
                <a:latin typeface="Lucida Sans"/>
                <a:ea typeface="Lucida Sans"/>
                <a:cs typeface="Lucida Sans"/>
                <a:sym typeface="Lucida Sans"/>
              </a:defRPr>
            </a:lvl2pPr>
            <a:lvl3pPr marL="1371600" marR="0" lvl="2" indent="-361950" algn="l" rtl="0">
              <a:lnSpc>
                <a:spcPct val="100000"/>
              </a:lnSpc>
              <a:spcBef>
                <a:spcPts val="350"/>
              </a:spcBef>
              <a:spcAft>
                <a:spcPts val="0"/>
              </a:spcAft>
              <a:buClr>
                <a:schemeClr val="accent2"/>
              </a:buClr>
              <a:buSzPts val="2100"/>
              <a:buFont typeface="Noto Sans Symbols"/>
              <a:buChar char="●"/>
              <a:defRPr sz="2100" b="0" i="0" u="none" strike="noStrike" cap="none">
                <a:solidFill>
                  <a:schemeClr val="dk1"/>
                </a:solidFill>
                <a:latin typeface="Lucida Sans"/>
                <a:ea typeface="Lucida Sans"/>
                <a:cs typeface="Lucida Sans"/>
                <a:sym typeface="Lucida Sans"/>
              </a:defRPr>
            </a:lvl3pPr>
            <a:lvl4pPr marL="1828800" marR="0" lvl="3" indent="-349250" algn="l" rtl="0">
              <a:lnSpc>
                <a:spcPct val="100000"/>
              </a:lnSpc>
              <a:spcBef>
                <a:spcPts val="350"/>
              </a:spcBef>
              <a:spcAft>
                <a:spcPts val="0"/>
              </a:spcAft>
              <a:buClr>
                <a:schemeClr val="accent2"/>
              </a:buClr>
              <a:buSzPts val="1900"/>
              <a:buFont typeface="Noto Sans Symbols"/>
              <a:buChar char="●"/>
              <a:defRPr sz="1900" b="0" i="0" u="none" strike="noStrike" cap="none">
                <a:solidFill>
                  <a:schemeClr val="dk1"/>
                </a:solidFill>
                <a:latin typeface="Lucida Sans"/>
                <a:ea typeface="Lucida Sans"/>
                <a:cs typeface="Lucida Sans"/>
                <a:sym typeface="Lucida Sans"/>
              </a:defRPr>
            </a:lvl4pPr>
            <a:lvl5pPr marL="2286000" marR="0" lvl="4" indent="-342900" algn="l" rtl="0">
              <a:lnSpc>
                <a:spcPct val="100000"/>
              </a:lnSpc>
              <a:spcBef>
                <a:spcPts val="350"/>
              </a:spcBef>
              <a:spcAft>
                <a:spcPts val="0"/>
              </a:spcAft>
              <a:buClr>
                <a:schemeClr val="accent2"/>
              </a:buClr>
              <a:buSzPts val="1800"/>
              <a:buFont typeface="Noto Sans Symbols"/>
              <a:buChar char="●"/>
              <a:defRPr sz="1800" b="0" i="0" u="none" strike="noStrike" cap="none">
                <a:solidFill>
                  <a:schemeClr val="dk1"/>
                </a:solidFill>
                <a:latin typeface="Lucida Sans"/>
                <a:ea typeface="Lucida Sans"/>
                <a:cs typeface="Lucida Sans"/>
                <a:sym typeface="Lucida Sans"/>
              </a:defRPr>
            </a:lvl5pPr>
            <a:lvl6pPr marL="2743200" marR="0" lvl="5" indent="-342900" algn="l" rtl="0">
              <a:lnSpc>
                <a:spcPct val="100000"/>
              </a:lnSpc>
              <a:spcBef>
                <a:spcPts val="350"/>
              </a:spcBef>
              <a:spcAft>
                <a:spcPts val="0"/>
              </a:spcAft>
              <a:buClr>
                <a:schemeClr val="accent3"/>
              </a:buClr>
              <a:buSzPts val="1800"/>
              <a:buFont typeface="Noto Sans Symbols"/>
              <a:buChar char="■"/>
              <a:defRPr sz="1800" b="0" i="0" u="none" strike="noStrike" cap="none">
                <a:solidFill>
                  <a:schemeClr val="dk1"/>
                </a:solidFill>
                <a:latin typeface="Lucida Sans"/>
                <a:ea typeface="Lucida Sans"/>
                <a:cs typeface="Lucida Sans"/>
                <a:sym typeface="Lucida Sans"/>
              </a:defRPr>
            </a:lvl6pPr>
            <a:lvl7pPr marL="3200400" marR="0" lvl="6" indent="-330200" algn="l" rtl="0">
              <a:lnSpc>
                <a:spcPct val="100000"/>
              </a:lnSpc>
              <a:spcBef>
                <a:spcPts val="350"/>
              </a:spcBef>
              <a:spcAft>
                <a:spcPts val="0"/>
              </a:spcAft>
              <a:buClr>
                <a:schemeClr val="accent3"/>
              </a:buClr>
              <a:buSzPts val="1600"/>
              <a:buFont typeface="Noto Sans Symbols"/>
              <a:buChar char="■"/>
              <a:defRPr sz="1600" b="0" i="0" u="none" strike="noStrike" cap="none">
                <a:solidFill>
                  <a:schemeClr val="dk1"/>
                </a:solidFill>
                <a:latin typeface="Lucida Sans"/>
                <a:ea typeface="Lucida Sans"/>
                <a:cs typeface="Lucida Sans"/>
                <a:sym typeface="Lucida Sans"/>
              </a:defRPr>
            </a:lvl7pPr>
            <a:lvl8pPr marL="3657600" marR="0" lvl="7" indent="-330200" algn="l" rtl="0">
              <a:lnSpc>
                <a:spcPct val="100000"/>
              </a:lnSpc>
              <a:spcBef>
                <a:spcPts val="350"/>
              </a:spcBef>
              <a:spcAft>
                <a:spcPts val="0"/>
              </a:spcAft>
              <a:buClr>
                <a:schemeClr val="accent3"/>
              </a:buClr>
              <a:buSzPts val="1600"/>
              <a:buFont typeface="Noto Sans Symbols"/>
              <a:buChar char="■"/>
              <a:defRPr sz="1600" b="0" i="0" u="none" strike="noStrike" cap="none">
                <a:solidFill>
                  <a:schemeClr val="dk1"/>
                </a:solidFill>
                <a:latin typeface="Lucida Sans"/>
                <a:ea typeface="Lucida Sans"/>
                <a:cs typeface="Lucida Sans"/>
                <a:sym typeface="Lucida Sans"/>
              </a:defRPr>
            </a:lvl8pPr>
            <a:lvl9pPr marL="4114800" marR="0" lvl="8" indent="-330200" algn="l" rtl="0">
              <a:lnSpc>
                <a:spcPct val="100000"/>
              </a:lnSpc>
              <a:spcBef>
                <a:spcPts val="350"/>
              </a:spcBef>
              <a:spcAft>
                <a:spcPts val="0"/>
              </a:spcAft>
              <a:buClr>
                <a:schemeClr val="accent3"/>
              </a:buClr>
              <a:buSzPts val="1600"/>
              <a:buFont typeface="Noto Sans Symbols"/>
              <a:buChar char="■"/>
              <a:defRPr sz="1600" b="0" i="0" u="none" strike="noStrike" cap="none">
                <a:solidFill>
                  <a:schemeClr val="dk1"/>
                </a:solidFill>
                <a:latin typeface="Lucida Sans"/>
                <a:ea typeface="Lucida Sans"/>
                <a:cs typeface="Lucida Sans"/>
                <a:sym typeface="Lucida Sans"/>
              </a:defRPr>
            </a:lvl9pPr>
          </a:lstStyle>
          <a:p>
            <a:endParaRPr/>
          </a:p>
        </p:txBody>
      </p:sp>
      <p:sp>
        <p:nvSpPr>
          <p:cNvPr id="12" name="Google Shape;12;p16"/>
          <p:cNvSpPr txBox="1">
            <a:spLocks noGrp="1"/>
          </p:cNvSpPr>
          <p:nvPr>
            <p:ph type="dt" idx="10"/>
          </p:nvPr>
        </p:nvSpPr>
        <p:spPr>
          <a:xfrm>
            <a:off x="6727032" y="6407944"/>
            <a:ext cx="1920240" cy="36576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cida Sans"/>
                <a:ea typeface="Lucida Sans"/>
                <a:cs typeface="Lucida Sans"/>
                <a:sym typeface="Lucida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cida Sans"/>
                <a:ea typeface="Lucida Sans"/>
                <a:cs typeface="Lucida Sans"/>
                <a:sym typeface="Lucida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cida Sans"/>
                <a:ea typeface="Lucida Sans"/>
                <a:cs typeface="Lucida Sans"/>
                <a:sym typeface="Lucida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cida Sans"/>
                <a:ea typeface="Lucida Sans"/>
                <a:cs typeface="Lucida Sans"/>
                <a:sym typeface="Lucida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cida Sans"/>
                <a:ea typeface="Lucida Sans"/>
                <a:cs typeface="Lucida Sans"/>
                <a:sym typeface="Lucida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cida Sans"/>
                <a:ea typeface="Lucida Sans"/>
                <a:cs typeface="Lucida Sans"/>
                <a:sym typeface="Lucida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cida Sans"/>
                <a:ea typeface="Lucida Sans"/>
                <a:cs typeface="Lucida Sans"/>
                <a:sym typeface="Lucida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cida Sans"/>
                <a:ea typeface="Lucida Sans"/>
                <a:cs typeface="Lucida Sans"/>
                <a:sym typeface="Lucida Sans"/>
              </a:defRPr>
            </a:lvl9pPr>
          </a:lstStyle>
          <a:p>
            <a:endParaRPr/>
          </a:p>
        </p:txBody>
      </p:sp>
      <p:sp>
        <p:nvSpPr>
          <p:cNvPr id="13" name="Google Shape;13;p16"/>
          <p:cNvSpPr txBox="1">
            <a:spLocks noGrp="1"/>
          </p:cNvSpPr>
          <p:nvPr>
            <p:ph type="ftr" idx="11"/>
          </p:nvPr>
        </p:nvSpPr>
        <p:spPr>
          <a:xfrm>
            <a:off x="4380072" y="6407944"/>
            <a:ext cx="2350681" cy="365125"/>
          </a:xfrm>
          <a:prstGeom prst="rect">
            <a:avLst/>
          </a:prstGeom>
          <a:noFill/>
          <a:ln>
            <a:noFill/>
          </a:ln>
        </p:spPr>
        <p:txBody>
          <a:bodyPr spcFirstLastPara="1" wrap="square" lIns="91425" tIns="45700" rIns="91425" bIns="45700" anchor="b" anchorCtr="0">
            <a:noAutofit/>
          </a:bodyPr>
          <a:lstStyle>
            <a:lvl1pPr marR="0" lvl="0" algn="r"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Lucida Sans"/>
                <a:ea typeface="Lucida Sans"/>
                <a:cs typeface="Lucida Sans"/>
                <a:sym typeface="Lucida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cida Sans"/>
                <a:ea typeface="Lucida Sans"/>
                <a:cs typeface="Lucida Sans"/>
                <a:sym typeface="Lucida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cida Sans"/>
                <a:ea typeface="Lucida Sans"/>
                <a:cs typeface="Lucida Sans"/>
                <a:sym typeface="Lucida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cida Sans"/>
                <a:ea typeface="Lucida Sans"/>
                <a:cs typeface="Lucida Sans"/>
                <a:sym typeface="Lucida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cida Sans"/>
                <a:ea typeface="Lucida Sans"/>
                <a:cs typeface="Lucida Sans"/>
                <a:sym typeface="Lucida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cida Sans"/>
                <a:ea typeface="Lucida Sans"/>
                <a:cs typeface="Lucida Sans"/>
                <a:sym typeface="Lucida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cida Sans"/>
                <a:ea typeface="Lucida Sans"/>
                <a:cs typeface="Lucida Sans"/>
                <a:sym typeface="Lucida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cida Sans"/>
                <a:ea typeface="Lucida Sans"/>
                <a:cs typeface="Lucida Sans"/>
                <a:sym typeface="Lucida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ucida Sans"/>
                <a:ea typeface="Lucida Sans"/>
                <a:cs typeface="Lucida Sans"/>
                <a:sym typeface="Lucida Sans"/>
              </a:defRPr>
            </a:lvl9pPr>
          </a:lstStyle>
          <a:p>
            <a:endParaRPr/>
          </a:p>
        </p:txBody>
      </p:sp>
      <p:sp>
        <p:nvSpPr>
          <p:cNvPr id="14" name="Google Shape;14;p16"/>
          <p:cNvSpPr txBox="1">
            <a:spLocks noGrp="1"/>
          </p:cNvSpPr>
          <p:nvPr>
            <p:ph type="sldNum" idx="12"/>
          </p:nvPr>
        </p:nvSpPr>
        <p:spPr>
          <a:xfrm>
            <a:off x="8647272" y="6407944"/>
            <a:ext cx="365760" cy="365125"/>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Lucida Sans"/>
                <a:ea typeface="Lucida Sans"/>
                <a:cs typeface="Lucida Sans"/>
                <a:sym typeface="Lucida Sans"/>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advClick="0"/>
    </mc:Choice>
    <mc:Fallback>
      <p:transition spd="slow" advClick="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p3"/><Relationship Id="rId1" Type="http://schemas.microsoft.com/office/2007/relationships/media" Target="../media/media27.mp3"/><Relationship Id="rId5" Type="http://schemas.openxmlformats.org/officeDocument/2006/relationships/image" Target="../media/image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hyperlink" Target="https://www.youtube.com/watch?v=TkXcabDUg7Q" TargetMode="External"/><Relationship Id="rId3" Type="http://schemas.openxmlformats.org/officeDocument/2006/relationships/slideLayout" Target="../slideLayouts/slideLayout2.xml"/><Relationship Id="rId7" Type="http://schemas.openxmlformats.org/officeDocument/2006/relationships/hyperlink" Target="https://home.oxfordowl.co.uk/reading/reading-schemes-oxford-levels/read-write-inc-phonics-guide/" TargetMode="External"/><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hyperlink" Target="https://www.ruthmiskin.com/en/" TargetMode="External"/><Relationship Id="rId11" Type="http://schemas.openxmlformats.org/officeDocument/2006/relationships/image" Target="../media/image4.png"/><Relationship Id="rId5" Type="http://schemas.openxmlformats.org/officeDocument/2006/relationships/image" Target="../media/image10.png"/><Relationship Id="rId10" Type="http://schemas.openxmlformats.org/officeDocument/2006/relationships/hyperlink" Target="https://www.youtube.com/watch?v=i-IfzeG1aC4" TargetMode="External"/><Relationship Id="rId4" Type="http://schemas.openxmlformats.org/officeDocument/2006/relationships/notesSlide" Target="../notesSlides/notesSlide28.xml"/><Relationship Id="rId9" Type="http://schemas.openxmlformats.org/officeDocument/2006/relationships/hyperlink" Target="https://www.youtube.com/watch?v=o9D5lfqZF3o"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
          <p:cNvSpPr txBox="1">
            <a:spLocks noGrp="1"/>
          </p:cNvSpPr>
          <p:nvPr>
            <p:ph type="ctrTitle"/>
          </p:nvPr>
        </p:nvSpPr>
        <p:spPr>
          <a:xfrm>
            <a:off x="251520" y="620688"/>
            <a:ext cx="7772400" cy="1316359"/>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2"/>
              </a:buClr>
              <a:buSzPts val="4320"/>
              <a:buFont typeface="Lucida Sans"/>
              <a:buNone/>
            </a:pPr>
            <a:r>
              <a:rPr lang="en-GB" sz="4320" dirty="0">
                <a:latin typeface="Comic Sans MS"/>
                <a:ea typeface="Comic Sans MS"/>
                <a:cs typeface="Comic Sans MS"/>
                <a:sym typeface="Comic Sans MS"/>
              </a:rPr>
              <a:t>How to support your child at home</a:t>
            </a:r>
            <a:endParaRPr sz="4320" dirty="0">
              <a:latin typeface="Comic Sans MS"/>
              <a:ea typeface="Comic Sans MS"/>
              <a:cs typeface="Comic Sans MS"/>
              <a:sym typeface="Comic Sans MS"/>
            </a:endParaRPr>
          </a:p>
        </p:txBody>
      </p:sp>
      <p:sp>
        <p:nvSpPr>
          <p:cNvPr id="103" name="Google Shape;103;p1"/>
          <p:cNvSpPr txBox="1">
            <a:spLocks noGrp="1"/>
          </p:cNvSpPr>
          <p:nvPr>
            <p:ph type="subTitle" idx="1"/>
          </p:nvPr>
        </p:nvSpPr>
        <p:spPr>
          <a:xfrm>
            <a:off x="685793" y="2649646"/>
            <a:ext cx="7772400" cy="1199700"/>
          </a:xfrm>
          <a:prstGeom prst="rect">
            <a:avLst/>
          </a:prstGeom>
          <a:noFill/>
          <a:ln>
            <a:noFill/>
          </a:ln>
        </p:spPr>
        <p:txBody>
          <a:bodyPr spcFirstLastPara="1" wrap="square" lIns="45700" tIns="45700" rIns="45700" bIns="45700" anchor="t" anchorCtr="0">
            <a:noAutofit/>
          </a:bodyPr>
          <a:lstStyle/>
          <a:p>
            <a:pPr marL="0" marR="64008" lvl="0" indent="0" algn="r" rtl="0">
              <a:lnSpc>
                <a:spcPct val="80000"/>
              </a:lnSpc>
              <a:spcBef>
                <a:spcPts val="0"/>
              </a:spcBef>
              <a:spcAft>
                <a:spcPts val="0"/>
              </a:spcAft>
              <a:buSzPts val="1698"/>
              <a:buNone/>
            </a:pPr>
            <a:r>
              <a:rPr lang="en-GB" sz="2497" dirty="0">
                <a:latin typeface="Comic Sans MS"/>
                <a:ea typeface="Comic Sans MS"/>
                <a:cs typeface="Comic Sans MS"/>
                <a:sym typeface="Comic Sans MS"/>
              </a:rPr>
              <a:t>Foundation</a:t>
            </a:r>
            <a:endParaRPr dirty="0">
              <a:latin typeface="Comic Sans MS"/>
              <a:ea typeface="Comic Sans MS"/>
              <a:cs typeface="Comic Sans MS"/>
              <a:sym typeface="Comic Sans MS"/>
            </a:endParaRPr>
          </a:p>
          <a:p>
            <a:pPr marL="0" marR="64008" lvl="0" indent="0" algn="r" rtl="0">
              <a:lnSpc>
                <a:spcPct val="80000"/>
              </a:lnSpc>
              <a:spcBef>
                <a:spcPts val="400"/>
              </a:spcBef>
              <a:spcAft>
                <a:spcPts val="0"/>
              </a:spcAft>
              <a:buSzPts val="1698"/>
              <a:buNone/>
            </a:pPr>
            <a:endParaRPr dirty="0">
              <a:latin typeface="Comic Sans MS"/>
              <a:ea typeface="Comic Sans MS"/>
              <a:cs typeface="Comic Sans MS"/>
              <a:sym typeface="Comic Sans MS"/>
            </a:endParaRPr>
          </a:p>
          <a:p>
            <a:pPr marL="0" marR="64008" lvl="0" indent="0" algn="r" rtl="0">
              <a:lnSpc>
                <a:spcPct val="80000"/>
              </a:lnSpc>
              <a:spcBef>
                <a:spcPts val="400"/>
              </a:spcBef>
              <a:spcAft>
                <a:spcPts val="0"/>
              </a:spcAft>
              <a:buSzPts val="1698"/>
              <a:buNone/>
            </a:pPr>
            <a:r>
              <a:rPr lang="en-GB" sz="2497" dirty="0">
                <a:latin typeface="Comic Sans MS"/>
                <a:ea typeface="Comic Sans MS"/>
                <a:cs typeface="Comic Sans MS"/>
                <a:sym typeface="Comic Sans MS"/>
              </a:rPr>
              <a:t>September 2024</a:t>
            </a:r>
            <a:endParaRPr sz="2497" dirty="0">
              <a:latin typeface="Comic Sans MS"/>
              <a:ea typeface="Comic Sans MS"/>
              <a:cs typeface="Comic Sans MS"/>
              <a:sym typeface="Comic Sans MS"/>
            </a:endParaRPr>
          </a:p>
        </p:txBody>
      </p:sp>
      <p:pic>
        <p:nvPicPr>
          <p:cNvPr id="104" name="Google Shape;104;p1"/>
          <p:cNvPicPr preferRelativeResize="0"/>
          <p:nvPr/>
        </p:nvPicPr>
        <p:blipFill>
          <a:blip r:embed="rId5">
            <a:alphaModFix/>
          </a:blip>
          <a:stretch>
            <a:fillRect/>
          </a:stretch>
        </p:blipFill>
        <p:spPr>
          <a:xfrm>
            <a:off x="7724050" y="242021"/>
            <a:ext cx="1304925" cy="1838325"/>
          </a:xfrm>
          <a:prstGeom prst="rect">
            <a:avLst/>
          </a:prstGeom>
          <a:noFill/>
          <a:ln>
            <a:noFill/>
          </a:ln>
        </p:spPr>
      </p:pic>
      <p:pic>
        <p:nvPicPr>
          <p:cNvPr id="3" name="Slide 1">
            <a:hlinkClick r:id="" action="ppaction://media"/>
            <a:extLst>
              <a:ext uri="{FF2B5EF4-FFF2-40B4-BE49-F238E27FC236}">
                <a16:creationId xmlns:a16="http://schemas.microsoft.com/office/drawing/2014/main" id="{B921C582-F106-4FFF-8D55-32D9828CCF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7635" y="1530647"/>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155ea22c543_0_83"/>
          <p:cNvSpPr txBox="1">
            <a:spLocks noGrp="1"/>
          </p:cNvSpPr>
          <p:nvPr>
            <p:ph type="body" idx="1"/>
          </p:nvPr>
        </p:nvSpPr>
        <p:spPr>
          <a:xfrm>
            <a:off x="457200" y="1665525"/>
            <a:ext cx="8229600" cy="4341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1224"/>
              <a:buNone/>
            </a:pPr>
            <a:r>
              <a:rPr lang="en-GB" sz="2400">
                <a:solidFill>
                  <a:schemeClr val="dk2"/>
                </a:solidFill>
                <a:latin typeface="Comic Sans MS"/>
                <a:ea typeface="Comic Sans MS"/>
                <a:cs typeface="Comic Sans MS"/>
                <a:sym typeface="Comic Sans MS"/>
              </a:rPr>
              <a:t>What you can do at home to support your child:</a:t>
            </a:r>
            <a:endParaRPr sz="2400">
              <a:solidFill>
                <a:schemeClr val="dk2"/>
              </a:solidFill>
              <a:latin typeface="Comic Sans MS"/>
              <a:ea typeface="Comic Sans MS"/>
              <a:cs typeface="Comic Sans MS"/>
              <a:sym typeface="Comic Sans MS"/>
            </a:endParaRPr>
          </a:p>
          <a:p>
            <a:pPr marL="457200" lvl="0" indent="-381000" algn="l" rtl="0">
              <a:lnSpc>
                <a:spcPct val="100000"/>
              </a:lnSpc>
              <a:spcBef>
                <a:spcPts val="400"/>
              </a:spcBef>
              <a:spcAft>
                <a:spcPts val="0"/>
              </a:spcAft>
              <a:buClr>
                <a:schemeClr val="dk1"/>
              </a:buClr>
              <a:buSzPts val="2400"/>
              <a:buFont typeface="Comic Sans MS"/>
              <a:buChar char="●"/>
            </a:pPr>
            <a:r>
              <a:rPr lang="en-GB" sz="2400">
                <a:latin typeface="Comic Sans MS"/>
                <a:ea typeface="Comic Sans MS"/>
                <a:cs typeface="Comic Sans MS"/>
                <a:sym typeface="Comic Sans MS"/>
              </a:rPr>
              <a:t>Practise the letter formation sheets that are sent home and ensure your child is holding the pencil correctly whilst completing them.</a:t>
            </a:r>
            <a:endParaRPr sz="2400">
              <a:latin typeface="Comic Sans MS"/>
              <a:ea typeface="Comic Sans MS"/>
              <a:cs typeface="Comic Sans MS"/>
              <a:sym typeface="Comic Sans MS"/>
            </a:endParaRPr>
          </a:p>
          <a:p>
            <a:pPr marL="457200" lvl="0" indent="-381000" algn="l" rtl="0">
              <a:lnSpc>
                <a:spcPct val="100000"/>
              </a:lnSpc>
              <a:spcBef>
                <a:spcPts val="0"/>
              </a:spcBef>
              <a:spcAft>
                <a:spcPts val="0"/>
              </a:spcAft>
              <a:buClr>
                <a:schemeClr val="dk1"/>
              </a:buClr>
              <a:buSzPts val="2400"/>
              <a:buFont typeface="Comic Sans MS"/>
              <a:buChar char="●"/>
            </a:pPr>
            <a:r>
              <a:rPr lang="en-GB" sz="2400">
                <a:latin typeface="Comic Sans MS"/>
                <a:ea typeface="Comic Sans MS"/>
                <a:cs typeface="Comic Sans MS"/>
                <a:sym typeface="Comic Sans MS"/>
              </a:rPr>
              <a:t>Use playdough to build your child’s strength in their hands.</a:t>
            </a:r>
            <a:endParaRPr sz="2400">
              <a:latin typeface="Comic Sans MS"/>
              <a:ea typeface="Comic Sans MS"/>
              <a:cs typeface="Comic Sans MS"/>
              <a:sym typeface="Comic Sans MS"/>
            </a:endParaRPr>
          </a:p>
          <a:p>
            <a:pPr marL="457200" lvl="0" indent="-381000" algn="l" rtl="0">
              <a:lnSpc>
                <a:spcPct val="100000"/>
              </a:lnSpc>
              <a:spcBef>
                <a:spcPts val="0"/>
              </a:spcBef>
              <a:spcAft>
                <a:spcPts val="0"/>
              </a:spcAft>
              <a:buClr>
                <a:schemeClr val="dk1"/>
              </a:buClr>
              <a:buSzPts val="2400"/>
              <a:buFont typeface="Comic Sans MS"/>
              <a:buChar char="●"/>
            </a:pPr>
            <a:r>
              <a:rPr lang="en-GB" sz="2400">
                <a:latin typeface="Comic Sans MS"/>
                <a:ea typeface="Comic Sans MS"/>
                <a:cs typeface="Comic Sans MS"/>
                <a:sym typeface="Comic Sans MS"/>
              </a:rPr>
              <a:t>Encourage your child to use cutlery when eating at home. </a:t>
            </a:r>
            <a:endParaRPr sz="2400">
              <a:latin typeface="Comic Sans MS"/>
              <a:ea typeface="Comic Sans MS"/>
              <a:cs typeface="Comic Sans MS"/>
              <a:sym typeface="Comic Sans MS"/>
            </a:endParaRPr>
          </a:p>
          <a:p>
            <a:pPr marL="457200" lvl="0" indent="-381000" algn="l" rtl="0">
              <a:lnSpc>
                <a:spcPct val="100000"/>
              </a:lnSpc>
              <a:spcBef>
                <a:spcPts val="0"/>
              </a:spcBef>
              <a:spcAft>
                <a:spcPts val="0"/>
              </a:spcAft>
              <a:buClr>
                <a:schemeClr val="dk1"/>
              </a:buClr>
              <a:buSzPts val="2400"/>
              <a:buFont typeface="Comic Sans MS"/>
              <a:buChar char="●"/>
            </a:pPr>
            <a:r>
              <a:rPr lang="en-GB" sz="2400">
                <a:latin typeface="Comic Sans MS"/>
                <a:ea typeface="Comic Sans MS"/>
                <a:cs typeface="Comic Sans MS"/>
                <a:sym typeface="Comic Sans MS"/>
              </a:rPr>
              <a:t>Support your child to use their cutlery to cut up their food.</a:t>
            </a:r>
            <a:endParaRPr sz="2400">
              <a:latin typeface="Comic Sans MS"/>
              <a:ea typeface="Comic Sans MS"/>
              <a:cs typeface="Comic Sans MS"/>
              <a:sym typeface="Comic Sans MS"/>
            </a:endParaRPr>
          </a:p>
        </p:txBody>
      </p:sp>
      <p:sp>
        <p:nvSpPr>
          <p:cNvPr id="157" name="Google Shape;157;g155ea22c543_0_8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a:latin typeface="Comic Sans MS"/>
                <a:ea typeface="Comic Sans MS"/>
                <a:cs typeface="Comic Sans MS"/>
                <a:sym typeface="Comic Sans MS"/>
              </a:rPr>
              <a:t>Physical Development</a:t>
            </a:r>
            <a:endParaRPr>
              <a:latin typeface="Comic Sans MS"/>
              <a:ea typeface="Comic Sans MS"/>
              <a:cs typeface="Comic Sans MS"/>
              <a:sym typeface="Comic Sans MS"/>
            </a:endParaRPr>
          </a:p>
        </p:txBody>
      </p:sp>
      <p:pic>
        <p:nvPicPr>
          <p:cNvPr id="3" name="Slide 10">
            <a:hlinkClick r:id="" action="ppaction://media"/>
            <a:extLst>
              <a:ext uri="{FF2B5EF4-FFF2-40B4-BE49-F238E27FC236}">
                <a16:creationId xmlns:a16="http://schemas.microsoft.com/office/drawing/2014/main" id="{C649A118-E260-46AF-AC38-4174E32EF6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7362" y="642938"/>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g155ea22c543_0_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a:latin typeface="Comic Sans MS"/>
                <a:ea typeface="Comic Sans MS"/>
                <a:cs typeface="Comic Sans MS"/>
                <a:sym typeface="Comic Sans MS"/>
              </a:rPr>
              <a:t>Literacy</a:t>
            </a:r>
            <a:endParaRPr>
              <a:latin typeface="Comic Sans MS"/>
              <a:ea typeface="Comic Sans MS"/>
              <a:cs typeface="Comic Sans MS"/>
              <a:sym typeface="Comic Sans MS"/>
            </a:endParaRPr>
          </a:p>
        </p:txBody>
      </p:sp>
      <p:graphicFrame>
        <p:nvGraphicFramePr>
          <p:cNvPr id="163" name="Google Shape;163;g155ea22c543_0_30"/>
          <p:cNvGraphicFramePr/>
          <p:nvPr/>
        </p:nvGraphicFramePr>
        <p:xfrm>
          <a:off x="297225" y="1417650"/>
          <a:ext cx="8549550" cy="4206180"/>
        </p:xfrm>
        <a:graphic>
          <a:graphicData uri="http://schemas.openxmlformats.org/drawingml/2006/table">
            <a:tbl>
              <a:tblPr>
                <a:noFill/>
                <a:tableStyleId>{D1F50AF8-E100-4057-8B33-39FDA1EAB095}</a:tableStyleId>
              </a:tblPr>
              <a:tblGrid>
                <a:gridCol w="2849850">
                  <a:extLst>
                    <a:ext uri="{9D8B030D-6E8A-4147-A177-3AD203B41FA5}">
                      <a16:colId xmlns:a16="http://schemas.microsoft.com/office/drawing/2014/main" val="20000"/>
                    </a:ext>
                  </a:extLst>
                </a:gridCol>
                <a:gridCol w="2849850">
                  <a:extLst>
                    <a:ext uri="{9D8B030D-6E8A-4147-A177-3AD203B41FA5}">
                      <a16:colId xmlns:a16="http://schemas.microsoft.com/office/drawing/2014/main" val="20001"/>
                    </a:ext>
                  </a:extLst>
                </a:gridCol>
                <a:gridCol w="2849850">
                  <a:extLst>
                    <a:ext uri="{9D8B030D-6E8A-4147-A177-3AD203B41FA5}">
                      <a16:colId xmlns:a16="http://schemas.microsoft.com/office/drawing/2014/main" val="20002"/>
                    </a:ext>
                  </a:extLst>
                </a:gridCol>
              </a:tblGrid>
              <a:tr h="396200">
                <a:tc>
                  <a:txBody>
                    <a:bodyPr/>
                    <a:lstStyle/>
                    <a:p>
                      <a:pPr marL="0" marR="0" lvl="0" indent="0" algn="ctr" rtl="0">
                        <a:lnSpc>
                          <a:spcPct val="100000"/>
                        </a:lnSpc>
                        <a:spcBef>
                          <a:spcPts val="0"/>
                        </a:spcBef>
                        <a:spcAft>
                          <a:spcPts val="0"/>
                        </a:spcAft>
                        <a:buClr>
                          <a:srgbClr val="000000"/>
                        </a:buClr>
                        <a:buSzPts val="1400"/>
                        <a:buFont typeface="Arial"/>
                        <a:buNone/>
                      </a:pPr>
                      <a:r>
                        <a:rPr lang="en-GB" sz="1400" b="1" u="none" strike="noStrike" cap="none">
                          <a:latin typeface="Comic Sans MS"/>
                          <a:ea typeface="Comic Sans MS"/>
                          <a:cs typeface="Comic Sans MS"/>
                          <a:sym typeface="Comic Sans MS"/>
                        </a:rPr>
                        <a:t>Comprehension</a:t>
                      </a:r>
                      <a:endParaRPr sz="1400" b="1" u="none" strike="noStrike" cap="none">
                        <a:latin typeface="Comic Sans MS"/>
                        <a:ea typeface="Comic Sans MS"/>
                        <a:cs typeface="Comic Sans MS"/>
                        <a:sym typeface="Comic Sans MS"/>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b="1" u="none" strike="noStrike" cap="none">
                          <a:latin typeface="Comic Sans MS"/>
                          <a:ea typeface="Comic Sans MS"/>
                          <a:cs typeface="Comic Sans MS"/>
                          <a:sym typeface="Comic Sans MS"/>
                        </a:rPr>
                        <a:t>Word Reading</a:t>
                      </a:r>
                      <a:endParaRPr sz="1400" b="1" u="none" strike="noStrike" cap="none">
                        <a:latin typeface="Comic Sans MS"/>
                        <a:ea typeface="Comic Sans MS"/>
                        <a:cs typeface="Comic Sans MS"/>
                        <a:sym typeface="Comic Sans MS"/>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b="1" u="none" strike="noStrike" cap="none">
                          <a:latin typeface="Comic Sans MS"/>
                          <a:ea typeface="Comic Sans MS"/>
                          <a:cs typeface="Comic Sans MS"/>
                          <a:sym typeface="Comic Sans MS"/>
                        </a:rPr>
                        <a:t>Writing</a:t>
                      </a:r>
                      <a:endParaRPr sz="1400" b="1" u="none" strike="noStrike" cap="none">
                        <a:latin typeface="Comic Sans MS"/>
                        <a:ea typeface="Comic Sans MS"/>
                        <a:cs typeface="Comic Sans MS"/>
                        <a:sym typeface="Comic Sans MS"/>
                      </a:endParaRPr>
                    </a:p>
                  </a:txBody>
                  <a:tcPr marL="91425" marR="91425" marT="91425" marB="91425"/>
                </a:tc>
                <a:extLst>
                  <a:ext uri="{0D108BD9-81ED-4DB2-BD59-A6C34878D82A}">
                    <a16:rowId xmlns:a16="http://schemas.microsoft.com/office/drawing/2014/main" val="10000"/>
                  </a:ext>
                </a:extLst>
              </a:tr>
              <a:tr h="381000">
                <a:tc>
                  <a:txBody>
                    <a:bodyPr/>
                    <a:lstStyle/>
                    <a:p>
                      <a:pPr marL="457200" marR="0" lvl="0" indent="-317500" algn="l" rtl="0">
                        <a:lnSpc>
                          <a:spcPct val="100000"/>
                        </a:lnSpc>
                        <a:spcBef>
                          <a:spcPts val="0"/>
                        </a:spcBef>
                        <a:spcAft>
                          <a:spcPts val="0"/>
                        </a:spcAft>
                        <a:buClr>
                          <a:srgbClr val="000000"/>
                        </a:buClr>
                        <a:buSzPts val="1400"/>
                        <a:buFont typeface="Comic Sans MS"/>
                        <a:buChar char="●"/>
                      </a:pPr>
                      <a:r>
                        <a:rPr lang="en-GB" sz="1400" u="none" strike="noStrike" cap="none">
                          <a:latin typeface="Comic Sans MS"/>
                          <a:ea typeface="Comic Sans MS"/>
                          <a:cs typeface="Comic Sans MS"/>
                          <a:sym typeface="Comic Sans MS"/>
                        </a:rPr>
                        <a:t>Demonstrate understanding of what has been read to them by retelling stories and narratives </a:t>
                      </a:r>
                      <a:r>
                        <a:rPr lang="en-GB" sz="1400" u="none" strike="noStrike" cap="none">
                          <a:solidFill>
                            <a:schemeClr val="dk2"/>
                          </a:solidFill>
                          <a:latin typeface="Comic Sans MS"/>
                          <a:ea typeface="Comic Sans MS"/>
                          <a:cs typeface="Comic Sans MS"/>
                          <a:sym typeface="Comic Sans MS"/>
                        </a:rPr>
                        <a:t>using their own words and recently introduced vocabulary</a:t>
                      </a:r>
                      <a:endParaRPr sz="1400" u="none" strike="noStrike" cap="none">
                        <a:solidFill>
                          <a:schemeClr val="dk2"/>
                        </a:solidFill>
                        <a:latin typeface="Comic Sans MS"/>
                        <a:ea typeface="Comic Sans MS"/>
                        <a:cs typeface="Comic Sans MS"/>
                        <a:sym typeface="Comic Sans MS"/>
                      </a:endParaRPr>
                    </a:p>
                    <a:p>
                      <a:pPr marL="457200" marR="0" lvl="0" indent="-317500" algn="l" rtl="0">
                        <a:lnSpc>
                          <a:spcPct val="100000"/>
                        </a:lnSpc>
                        <a:spcBef>
                          <a:spcPts val="0"/>
                        </a:spcBef>
                        <a:spcAft>
                          <a:spcPts val="0"/>
                        </a:spcAft>
                        <a:buClr>
                          <a:srgbClr val="000000"/>
                        </a:buClr>
                        <a:buSzPts val="1400"/>
                        <a:buFont typeface="Comic Sans MS"/>
                        <a:buChar char="●"/>
                      </a:pPr>
                      <a:r>
                        <a:rPr lang="en-GB" sz="1400" u="none" strike="noStrike" cap="none">
                          <a:latin typeface="Comic Sans MS"/>
                          <a:ea typeface="Comic Sans MS"/>
                          <a:cs typeface="Comic Sans MS"/>
                          <a:sym typeface="Comic Sans MS"/>
                        </a:rPr>
                        <a:t>Anticipate – where appropriate – key events in stories</a:t>
                      </a:r>
                      <a:endParaRPr sz="1400" u="none" strike="noStrike" cap="none">
                        <a:latin typeface="Comic Sans MS"/>
                        <a:ea typeface="Comic Sans MS"/>
                        <a:cs typeface="Comic Sans MS"/>
                        <a:sym typeface="Comic Sans MS"/>
                      </a:endParaRPr>
                    </a:p>
                    <a:p>
                      <a:pPr marL="457200" marR="0" lvl="0" indent="-317500" algn="l" rtl="0">
                        <a:lnSpc>
                          <a:spcPct val="100000"/>
                        </a:lnSpc>
                        <a:spcBef>
                          <a:spcPts val="0"/>
                        </a:spcBef>
                        <a:spcAft>
                          <a:spcPts val="0"/>
                        </a:spcAft>
                        <a:buClr>
                          <a:schemeClr val="dk2"/>
                        </a:buClr>
                        <a:buSzPts val="1400"/>
                        <a:buFont typeface="Comic Sans MS"/>
                        <a:buChar char="●"/>
                      </a:pPr>
                      <a:r>
                        <a:rPr lang="en-GB" sz="1400" u="none" strike="noStrike" cap="none">
                          <a:solidFill>
                            <a:schemeClr val="dk2"/>
                          </a:solidFill>
                          <a:latin typeface="Comic Sans MS"/>
                          <a:ea typeface="Comic Sans MS"/>
                          <a:cs typeface="Comic Sans MS"/>
                          <a:sym typeface="Comic Sans MS"/>
                        </a:rPr>
                        <a:t>Use and understand recently introduced vocabulary during discussions about stories, non-fiction, rhymes and poems and during role-play. </a:t>
                      </a:r>
                      <a:endParaRPr sz="1400" u="none" strike="noStrike" cap="none">
                        <a:solidFill>
                          <a:schemeClr val="dk2"/>
                        </a:solidFill>
                        <a:latin typeface="Comic Sans MS"/>
                        <a:ea typeface="Comic Sans MS"/>
                        <a:cs typeface="Comic Sans MS"/>
                        <a:sym typeface="Comic Sans MS"/>
                      </a:endParaRPr>
                    </a:p>
                  </a:txBody>
                  <a:tcPr marL="91425" marR="91425" marT="91425" marB="91425"/>
                </a:tc>
                <a:tc>
                  <a:txBody>
                    <a:bodyPr/>
                    <a:lstStyle/>
                    <a:p>
                      <a:pPr marL="457200" marR="0" lvl="0" indent="-317500" algn="l" rtl="0">
                        <a:lnSpc>
                          <a:spcPct val="100000"/>
                        </a:lnSpc>
                        <a:spcBef>
                          <a:spcPts val="0"/>
                        </a:spcBef>
                        <a:spcAft>
                          <a:spcPts val="0"/>
                        </a:spcAft>
                        <a:buClr>
                          <a:srgbClr val="000000"/>
                        </a:buClr>
                        <a:buSzPts val="1400"/>
                        <a:buFont typeface="Comic Sans MS"/>
                        <a:buChar char="●"/>
                      </a:pPr>
                      <a:r>
                        <a:rPr lang="en-GB" sz="1400" u="none" strike="noStrike" cap="none">
                          <a:latin typeface="Comic Sans MS"/>
                          <a:ea typeface="Comic Sans MS"/>
                          <a:cs typeface="Comic Sans MS"/>
                          <a:sym typeface="Comic Sans MS"/>
                        </a:rPr>
                        <a:t>Say a sound for each letter in the alphabet and at least 10 digraphs</a:t>
                      </a:r>
                      <a:endParaRPr sz="1400" u="none" strike="noStrike" cap="none">
                        <a:latin typeface="Comic Sans MS"/>
                        <a:ea typeface="Comic Sans MS"/>
                        <a:cs typeface="Comic Sans MS"/>
                        <a:sym typeface="Comic Sans MS"/>
                      </a:endParaRPr>
                    </a:p>
                    <a:p>
                      <a:pPr marL="457200" marR="0" lvl="0" indent="-317500" algn="l" rtl="0">
                        <a:lnSpc>
                          <a:spcPct val="100000"/>
                        </a:lnSpc>
                        <a:spcBef>
                          <a:spcPts val="0"/>
                        </a:spcBef>
                        <a:spcAft>
                          <a:spcPts val="0"/>
                        </a:spcAft>
                        <a:buClr>
                          <a:srgbClr val="000000"/>
                        </a:buClr>
                        <a:buSzPts val="1400"/>
                        <a:buFont typeface="Comic Sans MS"/>
                        <a:buChar char="●"/>
                      </a:pPr>
                      <a:r>
                        <a:rPr lang="en-GB" sz="1400" u="none" strike="noStrike" cap="none">
                          <a:latin typeface="Comic Sans MS"/>
                          <a:ea typeface="Comic Sans MS"/>
                          <a:cs typeface="Comic Sans MS"/>
                          <a:sym typeface="Comic Sans MS"/>
                        </a:rPr>
                        <a:t>Read words consistent with their phonic knowledge by sound-blending</a:t>
                      </a:r>
                      <a:endParaRPr sz="1400" u="none" strike="noStrike" cap="none">
                        <a:latin typeface="Comic Sans MS"/>
                        <a:ea typeface="Comic Sans MS"/>
                        <a:cs typeface="Comic Sans MS"/>
                        <a:sym typeface="Comic Sans MS"/>
                      </a:endParaRPr>
                    </a:p>
                    <a:p>
                      <a:pPr marL="457200" marR="0" lvl="0" indent="-317500" algn="l" rtl="0">
                        <a:lnSpc>
                          <a:spcPct val="100000"/>
                        </a:lnSpc>
                        <a:spcBef>
                          <a:spcPts val="0"/>
                        </a:spcBef>
                        <a:spcAft>
                          <a:spcPts val="0"/>
                        </a:spcAft>
                        <a:buClr>
                          <a:srgbClr val="000000"/>
                        </a:buClr>
                        <a:buSzPts val="1400"/>
                        <a:buFont typeface="Comic Sans MS"/>
                        <a:buChar char="●"/>
                      </a:pPr>
                      <a:r>
                        <a:rPr lang="en-GB" sz="1400" u="none" strike="noStrike" cap="none">
                          <a:latin typeface="Comic Sans MS"/>
                          <a:ea typeface="Comic Sans MS"/>
                          <a:cs typeface="Comic Sans MS"/>
                          <a:sym typeface="Comic Sans MS"/>
                        </a:rPr>
                        <a:t>Read aloud simple sentences and books that are consistent with their phonic knowledge, including some common exception words.  </a:t>
                      </a:r>
                      <a:endParaRPr sz="1400" u="none" strike="noStrike" cap="none">
                        <a:latin typeface="Comic Sans MS"/>
                        <a:ea typeface="Comic Sans MS"/>
                        <a:cs typeface="Comic Sans MS"/>
                        <a:sym typeface="Comic Sans MS"/>
                      </a:endParaRPr>
                    </a:p>
                  </a:txBody>
                  <a:tcPr marL="91425" marR="91425" marT="91425" marB="91425"/>
                </a:tc>
                <a:tc>
                  <a:txBody>
                    <a:bodyPr/>
                    <a:lstStyle/>
                    <a:p>
                      <a:pPr marL="457200" marR="0" lvl="0" indent="-317500" algn="l" rtl="0">
                        <a:lnSpc>
                          <a:spcPct val="100000"/>
                        </a:lnSpc>
                        <a:spcBef>
                          <a:spcPts val="0"/>
                        </a:spcBef>
                        <a:spcAft>
                          <a:spcPts val="0"/>
                        </a:spcAft>
                        <a:buClr>
                          <a:srgbClr val="000000"/>
                        </a:buClr>
                        <a:buSzPts val="1400"/>
                        <a:buFont typeface="Comic Sans MS"/>
                        <a:buChar char="●"/>
                      </a:pPr>
                      <a:r>
                        <a:rPr lang="en-GB" sz="1400" u="none" strike="noStrike" cap="none">
                          <a:latin typeface="Comic Sans MS"/>
                          <a:ea typeface="Comic Sans MS"/>
                          <a:cs typeface="Comic Sans MS"/>
                          <a:sym typeface="Comic Sans MS"/>
                        </a:rPr>
                        <a:t>Write recognisable letters, most of which are correctly formed</a:t>
                      </a:r>
                      <a:endParaRPr sz="1400" u="none" strike="noStrike" cap="none">
                        <a:latin typeface="Comic Sans MS"/>
                        <a:ea typeface="Comic Sans MS"/>
                        <a:cs typeface="Comic Sans MS"/>
                        <a:sym typeface="Comic Sans MS"/>
                      </a:endParaRPr>
                    </a:p>
                    <a:p>
                      <a:pPr marL="457200" marR="0" lvl="0" indent="-317500" algn="l" rtl="0">
                        <a:lnSpc>
                          <a:spcPct val="100000"/>
                        </a:lnSpc>
                        <a:spcBef>
                          <a:spcPts val="0"/>
                        </a:spcBef>
                        <a:spcAft>
                          <a:spcPts val="0"/>
                        </a:spcAft>
                        <a:buClr>
                          <a:srgbClr val="000000"/>
                        </a:buClr>
                        <a:buSzPts val="1400"/>
                        <a:buFont typeface="Comic Sans MS"/>
                        <a:buChar char="●"/>
                      </a:pPr>
                      <a:r>
                        <a:rPr lang="en-GB" sz="1400" u="none" strike="noStrike" cap="none">
                          <a:latin typeface="Comic Sans MS"/>
                          <a:ea typeface="Comic Sans MS"/>
                          <a:cs typeface="Comic Sans MS"/>
                          <a:sym typeface="Comic Sans MS"/>
                        </a:rPr>
                        <a:t>Spell words by identifying sounds in them and representing the sounds with a letter or letters</a:t>
                      </a:r>
                      <a:endParaRPr sz="1400" u="none" strike="noStrike" cap="none">
                        <a:latin typeface="Comic Sans MS"/>
                        <a:ea typeface="Comic Sans MS"/>
                        <a:cs typeface="Comic Sans MS"/>
                        <a:sym typeface="Comic Sans MS"/>
                      </a:endParaRPr>
                    </a:p>
                    <a:p>
                      <a:pPr marL="457200" marR="0" lvl="0" indent="-317500" algn="l" rtl="0">
                        <a:lnSpc>
                          <a:spcPct val="100000"/>
                        </a:lnSpc>
                        <a:spcBef>
                          <a:spcPts val="0"/>
                        </a:spcBef>
                        <a:spcAft>
                          <a:spcPts val="0"/>
                        </a:spcAft>
                        <a:buClr>
                          <a:srgbClr val="000000"/>
                        </a:buClr>
                        <a:buSzPts val="1400"/>
                        <a:buFont typeface="Comic Sans MS"/>
                        <a:buChar char="●"/>
                      </a:pPr>
                      <a:r>
                        <a:rPr lang="en-GB" sz="1400" u="none" strike="noStrike" cap="none">
                          <a:latin typeface="Comic Sans MS"/>
                          <a:ea typeface="Comic Sans MS"/>
                          <a:cs typeface="Comic Sans MS"/>
                          <a:sym typeface="Comic Sans MS"/>
                        </a:rPr>
                        <a:t>Write simple phrases and sentences that can be read by others. </a:t>
                      </a:r>
                      <a:endParaRPr sz="1400" u="none" strike="noStrike" cap="none">
                        <a:latin typeface="Comic Sans MS"/>
                        <a:ea typeface="Comic Sans MS"/>
                        <a:cs typeface="Comic Sans MS"/>
                        <a:sym typeface="Comic Sans MS"/>
                      </a:endParaRPr>
                    </a:p>
                  </a:txBody>
                  <a:tcPr marL="91425" marR="91425" marT="91425" marB="91425"/>
                </a:tc>
                <a:extLst>
                  <a:ext uri="{0D108BD9-81ED-4DB2-BD59-A6C34878D82A}">
                    <a16:rowId xmlns:a16="http://schemas.microsoft.com/office/drawing/2014/main" val="10001"/>
                  </a:ext>
                </a:extLst>
              </a:tr>
            </a:tbl>
          </a:graphicData>
        </a:graphic>
      </p:graphicFrame>
      <p:pic>
        <p:nvPicPr>
          <p:cNvPr id="2" name="Slide 11">
            <a:hlinkClick r:id="" action="ppaction://media"/>
            <a:extLst>
              <a:ext uri="{FF2B5EF4-FFF2-40B4-BE49-F238E27FC236}">
                <a16:creationId xmlns:a16="http://schemas.microsoft.com/office/drawing/2014/main" id="{2082EE83-C0BE-4B5A-9FA7-1363021B57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8297" y="54424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155ea22c543_0_120"/>
          <p:cNvSpPr txBox="1">
            <a:spLocks noGrp="1"/>
          </p:cNvSpPr>
          <p:nvPr>
            <p:ph type="body" idx="1"/>
          </p:nvPr>
        </p:nvSpPr>
        <p:spPr>
          <a:xfrm>
            <a:off x="313500" y="1481325"/>
            <a:ext cx="8641200" cy="452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224"/>
              <a:buNone/>
            </a:pPr>
            <a:r>
              <a:rPr lang="en-GB" sz="1800">
                <a:latin typeface="Comic Sans MS"/>
                <a:ea typeface="Comic Sans MS"/>
                <a:cs typeface="Comic Sans MS"/>
                <a:sym typeface="Comic Sans MS"/>
              </a:rPr>
              <a:t>At Wavendon Gate School we teach phonics using the Read Write Inc. scheme. This is a daily 45 minute session and is split into three parts. </a:t>
            </a:r>
            <a:endParaRPr sz="1800">
              <a:latin typeface="Comic Sans MS"/>
              <a:ea typeface="Comic Sans MS"/>
              <a:cs typeface="Comic Sans MS"/>
              <a:sym typeface="Comic Sans MS"/>
            </a:endParaRPr>
          </a:p>
          <a:p>
            <a:pPr marL="0" lvl="0" indent="0" algn="l" rtl="0">
              <a:lnSpc>
                <a:spcPct val="100000"/>
              </a:lnSpc>
              <a:spcBef>
                <a:spcPts val="0"/>
              </a:spcBef>
              <a:spcAft>
                <a:spcPts val="0"/>
              </a:spcAft>
              <a:buSzPts val="1224"/>
              <a:buNone/>
            </a:pPr>
            <a:r>
              <a:rPr lang="en-GB" sz="1800">
                <a:latin typeface="Comic Sans MS"/>
                <a:ea typeface="Comic Sans MS"/>
                <a:cs typeface="Comic Sans MS"/>
                <a:sym typeface="Comic Sans MS"/>
              </a:rPr>
              <a:t>Part 1 introduces new sounds and practises blending and segmenting words out loud and in our heads, it promotes familiarity and fluency.  </a:t>
            </a:r>
            <a:endParaRPr sz="1800">
              <a:latin typeface="Comic Sans MS"/>
              <a:ea typeface="Comic Sans MS"/>
              <a:cs typeface="Comic Sans MS"/>
              <a:sym typeface="Comic Sans MS"/>
            </a:endParaRPr>
          </a:p>
          <a:p>
            <a:pPr marL="0" lvl="0" indent="0" algn="l" rtl="0">
              <a:lnSpc>
                <a:spcPct val="100000"/>
              </a:lnSpc>
              <a:spcBef>
                <a:spcPts val="0"/>
              </a:spcBef>
              <a:spcAft>
                <a:spcPts val="0"/>
              </a:spcAft>
              <a:buSzPts val="1224"/>
              <a:buNone/>
            </a:pPr>
            <a:r>
              <a:rPr lang="en-GB" sz="1800">
                <a:latin typeface="Comic Sans MS"/>
                <a:ea typeface="Comic Sans MS"/>
                <a:cs typeface="Comic Sans MS"/>
                <a:sym typeface="Comic Sans MS"/>
              </a:rPr>
              <a:t>Part 2 applies the children’s knowledge of sounds into spelling words phonetically. It also introduces those words that cannot be spelt out phonetically. We call those ‘red words’. </a:t>
            </a:r>
            <a:endParaRPr sz="1800">
              <a:latin typeface="Comic Sans MS"/>
              <a:ea typeface="Comic Sans MS"/>
              <a:cs typeface="Comic Sans MS"/>
              <a:sym typeface="Comic Sans MS"/>
            </a:endParaRPr>
          </a:p>
          <a:p>
            <a:pPr marL="0" lvl="0" indent="0" algn="l" rtl="0">
              <a:lnSpc>
                <a:spcPct val="100000"/>
              </a:lnSpc>
              <a:spcBef>
                <a:spcPts val="0"/>
              </a:spcBef>
              <a:spcAft>
                <a:spcPts val="0"/>
              </a:spcAft>
              <a:buSzPts val="1224"/>
              <a:buNone/>
            </a:pPr>
            <a:r>
              <a:rPr lang="en-GB" sz="1800">
                <a:latin typeface="Comic Sans MS"/>
                <a:ea typeface="Comic Sans MS"/>
                <a:cs typeface="Comic Sans MS"/>
                <a:sym typeface="Comic Sans MS"/>
              </a:rPr>
              <a:t>Part 3 builds up reading fluency using a class book, expression and understanding. The children expand their vocabulary, refer to parts of text for information and gain inference from the text. We want the children to relate what they are reading to real life and above all enjoy reading.  </a:t>
            </a:r>
            <a:endParaRPr sz="1800">
              <a:latin typeface="Comic Sans MS"/>
              <a:ea typeface="Comic Sans MS"/>
              <a:cs typeface="Comic Sans MS"/>
              <a:sym typeface="Comic Sans MS"/>
            </a:endParaRPr>
          </a:p>
          <a:p>
            <a:pPr marL="0" lvl="0" indent="0" algn="l" rtl="0">
              <a:lnSpc>
                <a:spcPct val="100000"/>
              </a:lnSpc>
              <a:spcBef>
                <a:spcPts val="0"/>
              </a:spcBef>
              <a:spcAft>
                <a:spcPts val="0"/>
              </a:spcAft>
              <a:buSzPts val="1224"/>
              <a:buNone/>
            </a:pPr>
            <a:endParaRPr sz="1800">
              <a:latin typeface="Comic Sans MS"/>
              <a:ea typeface="Comic Sans MS"/>
              <a:cs typeface="Comic Sans MS"/>
              <a:sym typeface="Comic Sans MS"/>
            </a:endParaRPr>
          </a:p>
          <a:p>
            <a:pPr marL="0" lvl="0" indent="0" algn="l" rtl="0">
              <a:lnSpc>
                <a:spcPct val="100000"/>
              </a:lnSpc>
              <a:spcBef>
                <a:spcPts val="0"/>
              </a:spcBef>
              <a:spcAft>
                <a:spcPts val="0"/>
              </a:spcAft>
              <a:buSzPts val="1224"/>
              <a:buNone/>
            </a:pPr>
            <a:r>
              <a:rPr lang="en-GB" sz="1800">
                <a:latin typeface="Comic Sans MS"/>
                <a:ea typeface="Comic Sans MS"/>
                <a:cs typeface="Comic Sans MS"/>
                <a:sym typeface="Comic Sans MS"/>
              </a:rPr>
              <a:t>The reading book your child brings home will be linked to the class book they will have been learning at school. The phonic patterns and words will match. Therefore the book they bring home should not be challenging. Please read with your child </a:t>
            </a:r>
            <a:r>
              <a:rPr lang="en-GB" sz="1800" b="1">
                <a:latin typeface="Comic Sans MS"/>
                <a:ea typeface="Comic Sans MS"/>
                <a:cs typeface="Comic Sans MS"/>
                <a:sym typeface="Comic Sans MS"/>
              </a:rPr>
              <a:t>at least </a:t>
            </a:r>
            <a:r>
              <a:rPr lang="en-GB" sz="1800">
                <a:latin typeface="Comic Sans MS"/>
                <a:ea typeface="Comic Sans MS"/>
                <a:cs typeface="Comic Sans MS"/>
                <a:sym typeface="Comic Sans MS"/>
              </a:rPr>
              <a:t>four times a week.</a:t>
            </a:r>
            <a:endParaRPr sz="1800">
              <a:latin typeface="Comic Sans MS"/>
              <a:ea typeface="Comic Sans MS"/>
              <a:cs typeface="Comic Sans MS"/>
              <a:sym typeface="Comic Sans MS"/>
            </a:endParaRPr>
          </a:p>
          <a:p>
            <a:pPr marL="0" lvl="0" indent="0" algn="l" rtl="0">
              <a:lnSpc>
                <a:spcPct val="100000"/>
              </a:lnSpc>
              <a:spcBef>
                <a:spcPts val="0"/>
              </a:spcBef>
              <a:spcAft>
                <a:spcPts val="0"/>
              </a:spcAft>
              <a:buClr>
                <a:schemeClr val="dk1"/>
              </a:buClr>
              <a:buSzPts val="1400"/>
              <a:buFont typeface="Arial"/>
              <a:buNone/>
            </a:pPr>
            <a:endParaRPr sz="1400"/>
          </a:p>
        </p:txBody>
      </p:sp>
      <p:sp>
        <p:nvSpPr>
          <p:cNvPr id="169" name="Google Shape;169;g155ea22c543_0_1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a:latin typeface="Comic Sans MS"/>
                <a:ea typeface="Comic Sans MS"/>
                <a:cs typeface="Comic Sans MS"/>
                <a:sym typeface="Comic Sans MS"/>
              </a:rPr>
              <a:t>Phonics</a:t>
            </a:r>
            <a:endParaRPr>
              <a:latin typeface="Comic Sans MS"/>
              <a:ea typeface="Comic Sans MS"/>
              <a:cs typeface="Comic Sans MS"/>
              <a:sym typeface="Comic Sans MS"/>
            </a:endParaRPr>
          </a:p>
        </p:txBody>
      </p:sp>
      <p:pic>
        <p:nvPicPr>
          <p:cNvPr id="170" name="Google Shape;170;g155ea22c543_0_120"/>
          <p:cNvPicPr preferRelativeResize="0"/>
          <p:nvPr/>
        </p:nvPicPr>
        <p:blipFill rotWithShape="1">
          <a:blip r:embed="rId5">
            <a:alphaModFix/>
          </a:blip>
          <a:srcRect/>
          <a:stretch/>
        </p:blipFill>
        <p:spPr>
          <a:xfrm>
            <a:off x="6745921" y="274647"/>
            <a:ext cx="1940875" cy="795500"/>
          </a:xfrm>
          <a:prstGeom prst="rect">
            <a:avLst/>
          </a:prstGeom>
          <a:noFill/>
          <a:ln>
            <a:noFill/>
          </a:ln>
        </p:spPr>
      </p:pic>
      <p:pic>
        <p:nvPicPr>
          <p:cNvPr id="2" name="Slide 12">
            <a:hlinkClick r:id="" action="ppaction://media"/>
            <a:extLst>
              <a:ext uri="{FF2B5EF4-FFF2-40B4-BE49-F238E27FC236}">
                <a16:creationId xmlns:a16="http://schemas.microsoft.com/office/drawing/2014/main" id="{BCB03FD7-B2FA-438B-90A8-2B4A846378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8733" y="498814"/>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8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155ea22c543_0_88"/>
          <p:cNvSpPr txBox="1">
            <a:spLocks noGrp="1"/>
          </p:cNvSpPr>
          <p:nvPr>
            <p:ph type="body" idx="1"/>
          </p:nvPr>
        </p:nvSpPr>
        <p:spPr>
          <a:xfrm>
            <a:off x="457200" y="1481328"/>
            <a:ext cx="8229600" cy="452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1224"/>
              <a:buNone/>
            </a:pPr>
            <a:r>
              <a:rPr lang="en-GB" sz="2400">
                <a:solidFill>
                  <a:schemeClr val="dk2"/>
                </a:solidFill>
                <a:latin typeface="Comic Sans MS"/>
                <a:ea typeface="Comic Sans MS"/>
                <a:cs typeface="Comic Sans MS"/>
                <a:sym typeface="Comic Sans MS"/>
              </a:rPr>
              <a:t>What you can do at home to support your child:</a:t>
            </a:r>
            <a:endParaRPr sz="2400">
              <a:solidFill>
                <a:schemeClr val="dk2"/>
              </a:solidFill>
              <a:latin typeface="Comic Sans MS"/>
              <a:ea typeface="Comic Sans MS"/>
              <a:cs typeface="Comic Sans MS"/>
              <a:sym typeface="Comic Sans MS"/>
            </a:endParaRPr>
          </a:p>
          <a:p>
            <a:pPr marL="457200" lvl="0" indent="-381000" algn="l" rtl="0">
              <a:lnSpc>
                <a:spcPct val="100000"/>
              </a:lnSpc>
              <a:spcBef>
                <a:spcPts val="400"/>
              </a:spcBef>
              <a:spcAft>
                <a:spcPts val="0"/>
              </a:spcAft>
              <a:buClr>
                <a:schemeClr val="dk1"/>
              </a:buClr>
              <a:buSzPts val="2400"/>
              <a:buFont typeface="Comic Sans MS"/>
              <a:buChar char="●"/>
            </a:pPr>
            <a:r>
              <a:rPr lang="en-GB" sz="2400">
                <a:latin typeface="Comic Sans MS"/>
                <a:ea typeface="Comic Sans MS"/>
                <a:cs typeface="Comic Sans MS"/>
                <a:sym typeface="Comic Sans MS"/>
              </a:rPr>
              <a:t>Read to your child - Children who are read to develop greater language skills as they quickly learn new words which they can then use in their own writing. They also learn to understand the structure of stories and the various roles characters take. </a:t>
            </a:r>
            <a:endParaRPr sz="2400">
              <a:latin typeface="Comic Sans MS"/>
              <a:ea typeface="Comic Sans MS"/>
              <a:cs typeface="Comic Sans MS"/>
              <a:sym typeface="Comic Sans MS"/>
            </a:endParaRPr>
          </a:p>
          <a:p>
            <a:pPr marL="457200" lvl="0" indent="-381000" algn="l" rtl="0">
              <a:lnSpc>
                <a:spcPct val="100000"/>
              </a:lnSpc>
              <a:spcBef>
                <a:spcPts val="0"/>
              </a:spcBef>
              <a:spcAft>
                <a:spcPts val="0"/>
              </a:spcAft>
              <a:buClr>
                <a:schemeClr val="dk1"/>
              </a:buClr>
              <a:buSzPts val="2400"/>
              <a:buFont typeface="Comic Sans MS"/>
              <a:buChar char="●"/>
            </a:pPr>
            <a:r>
              <a:rPr lang="en-GB" sz="2400">
                <a:latin typeface="Comic Sans MS"/>
                <a:ea typeface="Comic Sans MS"/>
                <a:cs typeface="Comic Sans MS"/>
                <a:sym typeface="Comic Sans MS"/>
              </a:rPr>
              <a:t>Listen to your child read their RWI phonics book. </a:t>
            </a:r>
            <a:endParaRPr sz="2400">
              <a:latin typeface="Comic Sans MS"/>
              <a:ea typeface="Comic Sans MS"/>
              <a:cs typeface="Comic Sans MS"/>
              <a:sym typeface="Comic Sans MS"/>
            </a:endParaRPr>
          </a:p>
          <a:p>
            <a:pPr marL="457200" lvl="0" indent="-381000" algn="l" rtl="0">
              <a:lnSpc>
                <a:spcPct val="100000"/>
              </a:lnSpc>
              <a:spcBef>
                <a:spcPts val="0"/>
              </a:spcBef>
              <a:spcAft>
                <a:spcPts val="0"/>
              </a:spcAft>
              <a:buClr>
                <a:schemeClr val="dk1"/>
              </a:buClr>
              <a:buSzPts val="2400"/>
              <a:buFont typeface="Comic Sans MS"/>
              <a:buChar char="●"/>
            </a:pPr>
            <a:r>
              <a:rPr lang="en-GB" sz="2400">
                <a:latin typeface="Comic Sans MS"/>
                <a:ea typeface="Comic Sans MS"/>
                <a:cs typeface="Comic Sans MS"/>
                <a:sym typeface="Comic Sans MS"/>
              </a:rPr>
              <a:t>Complete the letter formation sheets with your child to ensure they are forming letters correctly.</a:t>
            </a:r>
            <a:endParaRPr sz="2400">
              <a:latin typeface="Comic Sans MS"/>
              <a:ea typeface="Comic Sans MS"/>
              <a:cs typeface="Comic Sans MS"/>
              <a:sym typeface="Comic Sans MS"/>
            </a:endParaRPr>
          </a:p>
          <a:p>
            <a:pPr marL="457200" lvl="0" indent="-381000" algn="l" rtl="0">
              <a:lnSpc>
                <a:spcPct val="100000"/>
              </a:lnSpc>
              <a:spcBef>
                <a:spcPts val="0"/>
              </a:spcBef>
              <a:spcAft>
                <a:spcPts val="0"/>
              </a:spcAft>
              <a:buClr>
                <a:schemeClr val="dk1"/>
              </a:buClr>
              <a:buSzPts val="2400"/>
              <a:buFont typeface="Comic Sans MS"/>
              <a:buChar char="●"/>
            </a:pPr>
            <a:r>
              <a:rPr lang="en-GB" sz="2400">
                <a:latin typeface="Comic Sans MS"/>
                <a:ea typeface="Comic Sans MS"/>
                <a:cs typeface="Comic Sans MS"/>
                <a:sym typeface="Comic Sans MS"/>
              </a:rPr>
              <a:t>Encourage your child to practise writing their name. This could be on paper, with paint or in sand/salt. </a:t>
            </a:r>
            <a:endParaRPr sz="2400">
              <a:latin typeface="Comic Sans MS"/>
              <a:ea typeface="Comic Sans MS"/>
              <a:cs typeface="Comic Sans MS"/>
              <a:sym typeface="Comic Sans MS"/>
            </a:endParaRPr>
          </a:p>
          <a:p>
            <a:pPr marL="457200" lvl="0" indent="-381000" algn="l" rtl="0">
              <a:lnSpc>
                <a:spcPct val="100000"/>
              </a:lnSpc>
              <a:spcBef>
                <a:spcPts val="0"/>
              </a:spcBef>
              <a:spcAft>
                <a:spcPts val="0"/>
              </a:spcAft>
              <a:buClr>
                <a:schemeClr val="dk1"/>
              </a:buClr>
              <a:buSzPts val="2400"/>
              <a:buFont typeface="Comic Sans MS"/>
              <a:buChar char="●"/>
            </a:pPr>
            <a:r>
              <a:rPr lang="en-GB" sz="2400">
                <a:latin typeface="Comic Sans MS"/>
                <a:ea typeface="Comic Sans MS"/>
                <a:cs typeface="Comic Sans MS"/>
                <a:sym typeface="Comic Sans MS"/>
              </a:rPr>
              <a:t>Look for letters and print in the environment.</a:t>
            </a:r>
            <a:endParaRPr sz="2400">
              <a:latin typeface="Comic Sans MS"/>
              <a:ea typeface="Comic Sans MS"/>
              <a:cs typeface="Comic Sans MS"/>
              <a:sym typeface="Comic Sans MS"/>
            </a:endParaRPr>
          </a:p>
          <a:p>
            <a:pPr marL="0" lvl="0" indent="0" algn="l" rtl="0">
              <a:lnSpc>
                <a:spcPct val="100000"/>
              </a:lnSpc>
              <a:spcBef>
                <a:spcPts val="400"/>
              </a:spcBef>
              <a:spcAft>
                <a:spcPts val="0"/>
              </a:spcAft>
              <a:buSzPts val="1224"/>
              <a:buNone/>
            </a:pPr>
            <a:endParaRPr sz="2400">
              <a:latin typeface="Comic Sans MS"/>
              <a:ea typeface="Comic Sans MS"/>
              <a:cs typeface="Comic Sans MS"/>
              <a:sym typeface="Comic Sans MS"/>
            </a:endParaRPr>
          </a:p>
        </p:txBody>
      </p:sp>
      <p:sp>
        <p:nvSpPr>
          <p:cNvPr id="176" name="Google Shape;176;g155ea22c543_0_8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a:latin typeface="Comic Sans MS"/>
                <a:ea typeface="Comic Sans MS"/>
                <a:cs typeface="Comic Sans MS"/>
                <a:sym typeface="Comic Sans MS"/>
              </a:rPr>
              <a:t>Literacy</a:t>
            </a:r>
            <a:endParaRPr>
              <a:latin typeface="Comic Sans MS"/>
              <a:ea typeface="Comic Sans MS"/>
              <a:cs typeface="Comic Sans MS"/>
              <a:sym typeface="Comic Sans MS"/>
            </a:endParaRPr>
          </a:p>
        </p:txBody>
      </p:sp>
      <p:pic>
        <p:nvPicPr>
          <p:cNvPr id="2" name="Slide 13">
            <a:hlinkClick r:id="" action="ppaction://media"/>
            <a:extLst>
              <a:ext uri="{FF2B5EF4-FFF2-40B4-BE49-F238E27FC236}">
                <a16:creationId xmlns:a16="http://schemas.microsoft.com/office/drawing/2014/main" id="{3DA59DE5-7F27-4BDE-8A69-A62B8261C8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9829" y="642938"/>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9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g155ea22c543_0_108"/>
          <p:cNvSpPr txBox="1">
            <a:spLocks noGrp="1"/>
          </p:cNvSpPr>
          <p:nvPr>
            <p:ph type="body" idx="1"/>
          </p:nvPr>
        </p:nvSpPr>
        <p:spPr>
          <a:xfrm>
            <a:off x="457200" y="1481328"/>
            <a:ext cx="8229600" cy="452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1224"/>
              <a:buNone/>
            </a:pPr>
            <a:r>
              <a:rPr lang="en-GB" sz="2400">
                <a:solidFill>
                  <a:schemeClr val="dk2"/>
                </a:solidFill>
                <a:latin typeface="Comic Sans MS"/>
                <a:ea typeface="Comic Sans MS"/>
                <a:cs typeface="Comic Sans MS"/>
                <a:sym typeface="Comic Sans MS"/>
              </a:rPr>
              <a:t>What you can do at home to support your child:</a:t>
            </a:r>
            <a:endParaRPr sz="2400">
              <a:solidFill>
                <a:schemeClr val="dk2"/>
              </a:solidFill>
              <a:latin typeface="Comic Sans MS"/>
              <a:ea typeface="Comic Sans MS"/>
              <a:cs typeface="Comic Sans MS"/>
              <a:sym typeface="Comic Sans MS"/>
            </a:endParaRPr>
          </a:p>
          <a:p>
            <a:pPr marL="457200" lvl="0" indent="-381000" algn="l" rtl="0">
              <a:lnSpc>
                <a:spcPct val="100000"/>
              </a:lnSpc>
              <a:spcBef>
                <a:spcPts val="400"/>
              </a:spcBef>
              <a:spcAft>
                <a:spcPts val="0"/>
              </a:spcAft>
              <a:buClr>
                <a:schemeClr val="dk1"/>
              </a:buClr>
              <a:buSzPts val="2400"/>
              <a:buFont typeface="Comic Sans MS"/>
              <a:buChar char="●"/>
            </a:pPr>
            <a:r>
              <a:rPr lang="en-GB" sz="2400">
                <a:latin typeface="Comic Sans MS"/>
                <a:ea typeface="Comic Sans MS"/>
                <a:cs typeface="Comic Sans MS"/>
                <a:sym typeface="Comic Sans MS"/>
              </a:rPr>
              <a:t>Encourage your child to help you with the shopping, can they help you write a shopping list or help you find the items that are on your shopping list?  </a:t>
            </a:r>
            <a:endParaRPr sz="2400">
              <a:latin typeface="Comic Sans MS"/>
              <a:ea typeface="Comic Sans MS"/>
              <a:cs typeface="Comic Sans MS"/>
              <a:sym typeface="Comic Sans MS"/>
            </a:endParaRPr>
          </a:p>
          <a:p>
            <a:pPr marL="457200" lvl="0" indent="-381000" algn="l" rtl="0">
              <a:lnSpc>
                <a:spcPct val="100000"/>
              </a:lnSpc>
              <a:spcBef>
                <a:spcPts val="0"/>
              </a:spcBef>
              <a:spcAft>
                <a:spcPts val="0"/>
              </a:spcAft>
              <a:buClr>
                <a:schemeClr val="dk1"/>
              </a:buClr>
              <a:buSzPts val="2400"/>
              <a:buFont typeface="Comic Sans MS"/>
              <a:buChar char="●"/>
            </a:pPr>
            <a:r>
              <a:rPr lang="en-GB" sz="2400">
                <a:latin typeface="Comic Sans MS"/>
                <a:ea typeface="Comic Sans MS"/>
                <a:cs typeface="Comic Sans MS"/>
                <a:sym typeface="Comic Sans MS"/>
              </a:rPr>
              <a:t>Play I Spy with my little eye something beginning with m (use the sound the letter makes not the letter name)</a:t>
            </a:r>
            <a:endParaRPr sz="2400">
              <a:latin typeface="Comic Sans MS"/>
              <a:ea typeface="Comic Sans MS"/>
              <a:cs typeface="Comic Sans MS"/>
              <a:sym typeface="Comic Sans MS"/>
            </a:endParaRPr>
          </a:p>
          <a:p>
            <a:pPr marL="457200" lvl="0" indent="-381000" algn="l" rtl="0">
              <a:lnSpc>
                <a:spcPct val="100000"/>
              </a:lnSpc>
              <a:spcBef>
                <a:spcPts val="0"/>
              </a:spcBef>
              <a:spcAft>
                <a:spcPts val="0"/>
              </a:spcAft>
              <a:buClr>
                <a:schemeClr val="dk1"/>
              </a:buClr>
              <a:buSzPts val="2400"/>
              <a:buFont typeface="Comic Sans MS"/>
              <a:buChar char="●"/>
            </a:pPr>
            <a:r>
              <a:rPr lang="en-GB" sz="2400">
                <a:latin typeface="Comic Sans MS"/>
                <a:ea typeface="Comic Sans MS"/>
                <a:cs typeface="Comic Sans MS"/>
                <a:sym typeface="Comic Sans MS"/>
              </a:rPr>
              <a:t>Use magnetic letters to help them recognise and write their name, make small words such as mum, dad, cat etc. </a:t>
            </a:r>
            <a:endParaRPr sz="2400">
              <a:latin typeface="Comic Sans MS"/>
              <a:ea typeface="Comic Sans MS"/>
              <a:cs typeface="Comic Sans MS"/>
              <a:sym typeface="Comic Sans MS"/>
            </a:endParaRPr>
          </a:p>
          <a:p>
            <a:pPr marL="457200" lvl="0" indent="-381000" algn="l" rtl="0">
              <a:lnSpc>
                <a:spcPct val="100000"/>
              </a:lnSpc>
              <a:spcBef>
                <a:spcPts val="0"/>
              </a:spcBef>
              <a:spcAft>
                <a:spcPts val="0"/>
              </a:spcAft>
              <a:buClr>
                <a:schemeClr val="dk1"/>
              </a:buClr>
              <a:buSzPts val="2400"/>
              <a:buFont typeface="Comic Sans MS"/>
              <a:buChar char="●"/>
            </a:pPr>
            <a:r>
              <a:rPr lang="en-GB" sz="2400">
                <a:latin typeface="Comic Sans MS"/>
                <a:ea typeface="Comic Sans MS"/>
                <a:cs typeface="Comic Sans MS"/>
                <a:sym typeface="Comic Sans MS"/>
              </a:rPr>
              <a:t>Play blending games e.g. Can you s-i-t/ j-u-m-p. Get your c-oa-t. </a:t>
            </a:r>
            <a:endParaRPr sz="2400">
              <a:latin typeface="Comic Sans MS"/>
              <a:ea typeface="Comic Sans MS"/>
              <a:cs typeface="Comic Sans MS"/>
              <a:sym typeface="Comic Sans MS"/>
            </a:endParaRPr>
          </a:p>
          <a:p>
            <a:pPr marL="457200" lvl="0" indent="-306324" algn="l" rtl="0">
              <a:lnSpc>
                <a:spcPct val="100000"/>
              </a:lnSpc>
              <a:spcBef>
                <a:spcPts val="0"/>
              </a:spcBef>
              <a:spcAft>
                <a:spcPts val="0"/>
              </a:spcAft>
              <a:buSzPts val="1224"/>
              <a:buChar char="?"/>
            </a:pPr>
            <a:endParaRPr/>
          </a:p>
        </p:txBody>
      </p:sp>
      <p:sp>
        <p:nvSpPr>
          <p:cNvPr id="182" name="Google Shape;182;g155ea22c543_0_10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a:latin typeface="Comic Sans MS"/>
                <a:ea typeface="Comic Sans MS"/>
                <a:cs typeface="Comic Sans MS"/>
                <a:sym typeface="Comic Sans MS"/>
              </a:rPr>
              <a:t>Literacy</a:t>
            </a:r>
            <a:endParaRPr>
              <a:latin typeface="Comic Sans MS"/>
              <a:ea typeface="Comic Sans MS"/>
              <a:cs typeface="Comic Sans MS"/>
              <a:sym typeface="Comic Sans MS"/>
            </a:endParaRPr>
          </a:p>
        </p:txBody>
      </p:sp>
      <p:pic>
        <p:nvPicPr>
          <p:cNvPr id="2" name="Slide 14">
            <a:hlinkClick r:id="" action="ppaction://media"/>
            <a:extLst>
              <a:ext uri="{FF2B5EF4-FFF2-40B4-BE49-F238E27FC236}">
                <a16:creationId xmlns:a16="http://schemas.microsoft.com/office/drawing/2014/main" id="{F2C40C3E-CF8C-4472-8873-E8442A42DC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1474" y="642938"/>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g155ea22c543_0_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a:latin typeface="Comic Sans MS"/>
                <a:ea typeface="Comic Sans MS"/>
                <a:cs typeface="Comic Sans MS"/>
                <a:sym typeface="Comic Sans MS"/>
              </a:rPr>
              <a:t>Mathematics</a:t>
            </a:r>
            <a:endParaRPr>
              <a:latin typeface="Comic Sans MS"/>
              <a:ea typeface="Comic Sans MS"/>
              <a:cs typeface="Comic Sans MS"/>
              <a:sym typeface="Comic Sans MS"/>
            </a:endParaRPr>
          </a:p>
        </p:txBody>
      </p:sp>
      <p:graphicFrame>
        <p:nvGraphicFramePr>
          <p:cNvPr id="188" name="Google Shape;188;g155ea22c543_0_39"/>
          <p:cNvGraphicFramePr/>
          <p:nvPr/>
        </p:nvGraphicFramePr>
        <p:xfrm>
          <a:off x="261300" y="1417650"/>
          <a:ext cx="8567550" cy="2712660"/>
        </p:xfrm>
        <a:graphic>
          <a:graphicData uri="http://schemas.openxmlformats.org/drawingml/2006/table">
            <a:tbl>
              <a:tblPr>
                <a:noFill/>
                <a:tableStyleId>{D1F50AF8-E100-4057-8B33-39FDA1EAB095}</a:tableStyleId>
              </a:tblPr>
              <a:tblGrid>
                <a:gridCol w="4283775">
                  <a:extLst>
                    <a:ext uri="{9D8B030D-6E8A-4147-A177-3AD203B41FA5}">
                      <a16:colId xmlns:a16="http://schemas.microsoft.com/office/drawing/2014/main" val="20000"/>
                    </a:ext>
                  </a:extLst>
                </a:gridCol>
                <a:gridCol w="4283775">
                  <a:extLst>
                    <a:ext uri="{9D8B030D-6E8A-4147-A177-3AD203B41FA5}">
                      <a16:colId xmlns:a16="http://schemas.microsoft.com/office/drawing/2014/main" val="20001"/>
                    </a:ext>
                  </a:extLst>
                </a:gridCol>
              </a:tblGrid>
              <a:tr h="396200">
                <a:tc>
                  <a:txBody>
                    <a:bodyPr/>
                    <a:lstStyle/>
                    <a:p>
                      <a:pPr marL="0" marR="0" lvl="0" indent="0" algn="ctr" rtl="0">
                        <a:lnSpc>
                          <a:spcPct val="100000"/>
                        </a:lnSpc>
                        <a:spcBef>
                          <a:spcPts val="0"/>
                        </a:spcBef>
                        <a:spcAft>
                          <a:spcPts val="0"/>
                        </a:spcAft>
                        <a:buClr>
                          <a:srgbClr val="000000"/>
                        </a:buClr>
                        <a:buSzPts val="1400"/>
                        <a:buFont typeface="Arial"/>
                        <a:buNone/>
                      </a:pPr>
                      <a:r>
                        <a:rPr lang="en-GB" sz="1400" b="1" u="none" strike="noStrike" cap="none">
                          <a:latin typeface="Comic Sans MS"/>
                          <a:ea typeface="Comic Sans MS"/>
                          <a:cs typeface="Comic Sans MS"/>
                          <a:sym typeface="Comic Sans MS"/>
                        </a:rPr>
                        <a:t>Number</a:t>
                      </a:r>
                      <a:endParaRPr sz="1400" b="1" u="none" strike="noStrike" cap="none">
                        <a:latin typeface="Comic Sans MS"/>
                        <a:ea typeface="Comic Sans MS"/>
                        <a:cs typeface="Comic Sans MS"/>
                        <a:sym typeface="Comic Sans MS"/>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b="1" u="none" strike="noStrike" cap="none">
                          <a:latin typeface="Comic Sans MS"/>
                          <a:ea typeface="Comic Sans MS"/>
                          <a:cs typeface="Comic Sans MS"/>
                          <a:sym typeface="Comic Sans MS"/>
                        </a:rPr>
                        <a:t>Numerical Patterns</a:t>
                      </a:r>
                      <a:endParaRPr sz="1400" b="1" u="none" strike="noStrike" cap="none">
                        <a:latin typeface="Comic Sans MS"/>
                        <a:ea typeface="Comic Sans MS"/>
                        <a:cs typeface="Comic Sans MS"/>
                        <a:sym typeface="Comic Sans MS"/>
                      </a:endParaRPr>
                    </a:p>
                  </a:txBody>
                  <a:tcPr marL="91425" marR="91425" marT="91425" marB="91425"/>
                </a:tc>
                <a:extLst>
                  <a:ext uri="{0D108BD9-81ED-4DB2-BD59-A6C34878D82A}">
                    <a16:rowId xmlns:a16="http://schemas.microsoft.com/office/drawing/2014/main" val="10000"/>
                  </a:ext>
                </a:extLst>
              </a:tr>
              <a:tr h="381000">
                <a:tc>
                  <a:txBody>
                    <a:bodyPr/>
                    <a:lstStyle/>
                    <a:p>
                      <a:pPr marL="457200" marR="0" lvl="0" indent="-317500" algn="l" rtl="0">
                        <a:lnSpc>
                          <a:spcPct val="100000"/>
                        </a:lnSpc>
                        <a:spcBef>
                          <a:spcPts val="0"/>
                        </a:spcBef>
                        <a:spcAft>
                          <a:spcPts val="0"/>
                        </a:spcAft>
                        <a:buClr>
                          <a:srgbClr val="000000"/>
                        </a:buClr>
                        <a:buSzPts val="1400"/>
                        <a:buFont typeface="Comic Sans MS"/>
                        <a:buChar char="●"/>
                      </a:pPr>
                      <a:r>
                        <a:rPr lang="en-GB" sz="1400" u="none" strike="noStrike" cap="none">
                          <a:latin typeface="Comic Sans MS"/>
                          <a:ea typeface="Comic Sans MS"/>
                          <a:cs typeface="Comic Sans MS"/>
                          <a:sym typeface="Comic Sans MS"/>
                        </a:rPr>
                        <a:t>Have a deep understanding of number to 10, including the composition of each number</a:t>
                      </a:r>
                      <a:endParaRPr sz="1400" u="none" strike="noStrike" cap="none">
                        <a:latin typeface="Comic Sans MS"/>
                        <a:ea typeface="Comic Sans MS"/>
                        <a:cs typeface="Comic Sans MS"/>
                        <a:sym typeface="Comic Sans MS"/>
                      </a:endParaRPr>
                    </a:p>
                    <a:p>
                      <a:pPr marL="457200" marR="0" lvl="0" indent="-317500" algn="l" rtl="0">
                        <a:lnSpc>
                          <a:spcPct val="100000"/>
                        </a:lnSpc>
                        <a:spcBef>
                          <a:spcPts val="0"/>
                        </a:spcBef>
                        <a:spcAft>
                          <a:spcPts val="0"/>
                        </a:spcAft>
                        <a:buClr>
                          <a:srgbClr val="000000"/>
                        </a:buClr>
                        <a:buSzPts val="1400"/>
                        <a:buFont typeface="Comic Sans MS"/>
                        <a:buChar char="●"/>
                      </a:pPr>
                      <a:r>
                        <a:rPr lang="en-GB" sz="1400" u="none" strike="noStrike" cap="none">
                          <a:latin typeface="Comic Sans MS"/>
                          <a:ea typeface="Comic Sans MS"/>
                          <a:cs typeface="Comic Sans MS"/>
                          <a:sym typeface="Comic Sans MS"/>
                        </a:rPr>
                        <a:t>Subitise (recognise quantities without counting) up to 5</a:t>
                      </a:r>
                      <a:endParaRPr sz="1400" u="none" strike="noStrike" cap="none">
                        <a:latin typeface="Comic Sans MS"/>
                        <a:ea typeface="Comic Sans MS"/>
                        <a:cs typeface="Comic Sans MS"/>
                        <a:sym typeface="Comic Sans MS"/>
                      </a:endParaRPr>
                    </a:p>
                    <a:p>
                      <a:pPr marL="457200" marR="0" lvl="0" indent="-317500" algn="l" rtl="0">
                        <a:lnSpc>
                          <a:spcPct val="100000"/>
                        </a:lnSpc>
                        <a:spcBef>
                          <a:spcPts val="0"/>
                        </a:spcBef>
                        <a:spcAft>
                          <a:spcPts val="0"/>
                        </a:spcAft>
                        <a:buClr>
                          <a:srgbClr val="000000"/>
                        </a:buClr>
                        <a:buSzPts val="1400"/>
                        <a:buFont typeface="Comic Sans MS"/>
                        <a:buChar char="●"/>
                      </a:pPr>
                      <a:r>
                        <a:rPr lang="en-GB" sz="1400" u="none" strike="noStrike" cap="none">
                          <a:latin typeface="Comic Sans MS"/>
                          <a:ea typeface="Comic Sans MS"/>
                          <a:cs typeface="Comic Sans MS"/>
                          <a:sym typeface="Comic Sans MS"/>
                        </a:rPr>
                        <a:t>Automatically recall (without reference to rhymes, counting or other aids) number bonds up to 5 (including subtraction facts) and some number bonds to 10, including double facts. </a:t>
                      </a:r>
                      <a:endParaRPr sz="1400" u="none" strike="noStrike" cap="none">
                        <a:latin typeface="Comic Sans MS"/>
                        <a:ea typeface="Comic Sans MS"/>
                        <a:cs typeface="Comic Sans MS"/>
                        <a:sym typeface="Comic Sans MS"/>
                      </a:endParaRPr>
                    </a:p>
                  </a:txBody>
                  <a:tcPr marL="91425" marR="91425" marT="91425" marB="91425"/>
                </a:tc>
                <a:tc>
                  <a:txBody>
                    <a:bodyPr/>
                    <a:lstStyle/>
                    <a:p>
                      <a:pPr marL="457200" marR="0" lvl="0" indent="-317500" algn="l" rtl="0">
                        <a:lnSpc>
                          <a:spcPct val="100000"/>
                        </a:lnSpc>
                        <a:spcBef>
                          <a:spcPts val="0"/>
                        </a:spcBef>
                        <a:spcAft>
                          <a:spcPts val="0"/>
                        </a:spcAft>
                        <a:buClr>
                          <a:srgbClr val="000000"/>
                        </a:buClr>
                        <a:buSzPts val="1400"/>
                        <a:buFont typeface="Comic Sans MS"/>
                        <a:buChar char="●"/>
                      </a:pPr>
                      <a:r>
                        <a:rPr lang="en-GB" sz="1400" u="none" strike="noStrike" cap="none">
                          <a:latin typeface="Comic Sans MS"/>
                          <a:ea typeface="Comic Sans MS"/>
                          <a:cs typeface="Comic Sans MS"/>
                          <a:sym typeface="Comic Sans MS"/>
                        </a:rPr>
                        <a:t>Verbally count beyond 20, recognising the pattern of the counting system</a:t>
                      </a:r>
                      <a:endParaRPr sz="1400" u="none" strike="noStrike" cap="none">
                        <a:latin typeface="Comic Sans MS"/>
                        <a:ea typeface="Comic Sans MS"/>
                        <a:cs typeface="Comic Sans MS"/>
                        <a:sym typeface="Comic Sans MS"/>
                      </a:endParaRPr>
                    </a:p>
                    <a:p>
                      <a:pPr marL="457200" marR="0" lvl="0" indent="-317500" algn="l" rtl="0">
                        <a:lnSpc>
                          <a:spcPct val="100000"/>
                        </a:lnSpc>
                        <a:spcBef>
                          <a:spcPts val="0"/>
                        </a:spcBef>
                        <a:spcAft>
                          <a:spcPts val="0"/>
                        </a:spcAft>
                        <a:buClr>
                          <a:srgbClr val="000000"/>
                        </a:buClr>
                        <a:buSzPts val="1400"/>
                        <a:buFont typeface="Comic Sans MS"/>
                        <a:buChar char="●"/>
                      </a:pPr>
                      <a:r>
                        <a:rPr lang="en-GB" sz="1400" u="none" strike="noStrike" cap="none">
                          <a:latin typeface="Comic Sans MS"/>
                          <a:ea typeface="Comic Sans MS"/>
                          <a:cs typeface="Comic Sans MS"/>
                          <a:sym typeface="Comic Sans MS"/>
                        </a:rPr>
                        <a:t>Compare quantities up to 10 in different contexts, recognising when one quantity is greater than, less than or the same as the other quantity</a:t>
                      </a:r>
                      <a:endParaRPr sz="1400" u="none" strike="noStrike" cap="none">
                        <a:latin typeface="Comic Sans MS"/>
                        <a:ea typeface="Comic Sans MS"/>
                        <a:cs typeface="Comic Sans MS"/>
                        <a:sym typeface="Comic Sans MS"/>
                      </a:endParaRPr>
                    </a:p>
                    <a:p>
                      <a:pPr marL="457200" marR="0" lvl="0" indent="-317500" algn="l" rtl="0">
                        <a:lnSpc>
                          <a:spcPct val="100000"/>
                        </a:lnSpc>
                        <a:spcBef>
                          <a:spcPts val="0"/>
                        </a:spcBef>
                        <a:spcAft>
                          <a:spcPts val="0"/>
                        </a:spcAft>
                        <a:buClr>
                          <a:srgbClr val="000000"/>
                        </a:buClr>
                        <a:buSzPts val="1400"/>
                        <a:buFont typeface="Comic Sans MS"/>
                        <a:buChar char="●"/>
                      </a:pPr>
                      <a:r>
                        <a:rPr lang="en-GB" sz="1400" u="none" strike="noStrike" cap="none">
                          <a:latin typeface="Comic Sans MS"/>
                          <a:ea typeface="Comic Sans MS"/>
                          <a:cs typeface="Comic Sans MS"/>
                          <a:sym typeface="Comic Sans MS"/>
                        </a:rPr>
                        <a:t>Explore and represent patterns within numbers up to 10, including evens and odds, double facts and how quantities can be distributed equally. </a:t>
                      </a:r>
                      <a:endParaRPr sz="1400" u="none" strike="noStrike" cap="none">
                        <a:latin typeface="Comic Sans MS"/>
                        <a:ea typeface="Comic Sans MS"/>
                        <a:cs typeface="Comic Sans MS"/>
                        <a:sym typeface="Comic Sans MS"/>
                      </a:endParaRPr>
                    </a:p>
                  </a:txBody>
                  <a:tcPr marL="91425" marR="91425" marT="91425" marB="91425"/>
                </a:tc>
                <a:extLst>
                  <a:ext uri="{0D108BD9-81ED-4DB2-BD59-A6C34878D82A}">
                    <a16:rowId xmlns:a16="http://schemas.microsoft.com/office/drawing/2014/main" val="10001"/>
                  </a:ext>
                </a:extLst>
              </a:tr>
            </a:tbl>
          </a:graphicData>
        </a:graphic>
      </p:graphicFrame>
      <p:pic>
        <p:nvPicPr>
          <p:cNvPr id="3" name="Slide 15">
            <a:hlinkClick r:id="" action="ppaction://media"/>
            <a:extLst>
              <a:ext uri="{FF2B5EF4-FFF2-40B4-BE49-F238E27FC236}">
                <a16:creationId xmlns:a16="http://schemas.microsoft.com/office/drawing/2014/main" id="{97A8A55D-9871-429E-B6F5-4DBC80B180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9006" y="642938"/>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1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155ea22c543_0_93"/>
          <p:cNvSpPr txBox="1">
            <a:spLocks noGrp="1"/>
          </p:cNvSpPr>
          <p:nvPr>
            <p:ph type="body" idx="1"/>
          </p:nvPr>
        </p:nvSpPr>
        <p:spPr>
          <a:xfrm>
            <a:off x="457200" y="1481328"/>
            <a:ext cx="8229600" cy="452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1224"/>
              <a:buNone/>
            </a:pPr>
            <a:r>
              <a:rPr lang="en-GB" sz="2400">
                <a:solidFill>
                  <a:schemeClr val="dk2"/>
                </a:solidFill>
                <a:latin typeface="Comic Sans MS"/>
                <a:ea typeface="Comic Sans MS"/>
                <a:cs typeface="Comic Sans MS"/>
                <a:sym typeface="Comic Sans MS"/>
              </a:rPr>
              <a:t>What you can do at home to support your child:</a:t>
            </a:r>
            <a:r>
              <a:rPr lang="en-GB" sz="2400">
                <a:latin typeface="Comic Sans MS"/>
                <a:ea typeface="Comic Sans MS"/>
                <a:cs typeface="Comic Sans MS"/>
                <a:sym typeface="Comic Sans MS"/>
              </a:rPr>
              <a:t> </a:t>
            </a:r>
            <a:endParaRPr sz="2400">
              <a:latin typeface="Comic Sans MS"/>
              <a:ea typeface="Comic Sans MS"/>
              <a:cs typeface="Comic Sans MS"/>
              <a:sym typeface="Comic Sans MS"/>
            </a:endParaRPr>
          </a:p>
          <a:p>
            <a:pPr marL="365760" lvl="0" indent="-291846" algn="l" rtl="0">
              <a:lnSpc>
                <a:spcPct val="100000"/>
              </a:lnSpc>
              <a:spcBef>
                <a:spcPts val="0"/>
              </a:spcBef>
              <a:spcAft>
                <a:spcPts val="0"/>
              </a:spcAft>
              <a:buClr>
                <a:schemeClr val="dk1"/>
              </a:buClr>
              <a:buSzPts val="2400"/>
              <a:buFont typeface="Comic Sans MS"/>
              <a:buChar char="●"/>
            </a:pPr>
            <a:r>
              <a:rPr lang="en-GB" sz="2400">
                <a:latin typeface="Comic Sans MS"/>
                <a:ea typeface="Comic Sans MS"/>
                <a:cs typeface="Comic Sans MS"/>
                <a:sym typeface="Comic Sans MS"/>
              </a:rPr>
              <a:t>Look for numbers around your home or when you are out and about. </a:t>
            </a:r>
            <a:endParaRPr sz="2400">
              <a:latin typeface="Comic Sans MS"/>
              <a:ea typeface="Comic Sans MS"/>
              <a:cs typeface="Comic Sans MS"/>
              <a:sym typeface="Comic Sans MS"/>
            </a:endParaRPr>
          </a:p>
          <a:p>
            <a:pPr marL="365760" lvl="0" indent="-291846" algn="l" rtl="0">
              <a:lnSpc>
                <a:spcPct val="100000"/>
              </a:lnSpc>
              <a:spcBef>
                <a:spcPts val="0"/>
              </a:spcBef>
              <a:spcAft>
                <a:spcPts val="0"/>
              </a:spcAft>
              <a:buClr>
                <a:schemeClr val="dk1"/>
              </a:buClr>
              <a:buSzPts val="2400"/>
              <a:buFont typeface="Comic Sans MS"/>
              <a:buChar char="●"/>
            </a:pPr>
            <a:r>
              <a:rPr lang="en-GB" sz="2400">
                <a:latin typeface="Comic Sans MS"/>
                <a:ea typeface="Comic Sans MS"/>
                <a:cs typeface="Comic Sans MS"/>
                <a:sym typeface="Comic Sans MS"/>
              </a:rPr>
              <a:t>Play games that use a dice with your child and encourage them to recognise the number on the dice without counting. </a:t>
            </a:r>
            <a:endParaRPr sz="2400">
              <a:latin typeface="Comic Sans MS"/>
              <a:ea typeface="Comic Sans MS"/>
              <a:cs typeface="Comic Sans MS"/>
              <a:sym typeface="Comic Sans MS"/>
            </a:endParaRPr>
          </a:p>
          <a:p>
            <a:pPr marL="457200" lvl="0" indent="-381000" algn="l" rtl="0">
              <a:lnSpc>
                <a:spcPct val="100000"/>
              </a:lnSpc>
              <a:spcBef>
                <a:spcPts val="0"/>
              </a:spcBef>
              <a:spcAft>
                <a:spcPts val="0"/>
              </a:spcAft>
              <a:buClr>
                <a:schemeClr val="dk1"/>
              </a:buClr>
              <a:buSzPts val="2400"/>
              <a:buFont typeface="Comic Sans MS"/>
              <a:buChar char="●"/>
            </a:pPr>
            <a:r>
              <a:rPr lang="en-GB" sz="2400">
                <a:latin typeface="Comic Sans MS"/>
                <a:ea typeface="Comic Sans MS"/>
                <a:cs typeface="Comic Sans MS"/>
                <a:sym typeface="Comic Sans MS"/>
              </a:rPr>
              <a:t>Play hide and seek. Model counting to 20 to your child before finding them. Can they use positional language to talk about where they were hiding? For example:</a:t>
            </a:r>
            <a:br>
              <a:rPr lang="en-GB" sz="2400">
                <a:latin typeface="Comic Sans MS"/>
                <a:ea typeface="Comic Sans MS"/>
                <a:cs typeface="Comic Sans MS"/>
                <a:sym typeface="Comic Sans MS"/>
              </a:rPr>
            </a:br>
            <a:r>
              <a:rPr lang="en-GB" sz="2400">
                <a:latin typeface="Comic Sans MS"/>
                <a:ea typeface="Comic Sans MS"/>
                <a:cs typeface="Comic Sans MS"/>
                <a:sym typeface="Comic Sans MS"/>
              </a:rPr>
              <a:t>- Under the chair</a:t>
            </a:r>
            <a:br>
              <a:rPr lang="en-GB" sz="2400">
                <a:latin typeface="Comic Sans MS"/>
                <a:ea typeface="Comic Sans MS"/>
                <a:cs typeface="Comic Sans MS"/>
                <a:sym typeface="Comic Sans MS"/>
              </a:rPr>
            </a:br>
            <a:r>
              <a:rPr lang="en-GB" sz="2400">
                <a:latin typeface="Comic Sans MS"/>
                <a:ea typeface="Comic Sans MS"/>
                <a:cs typeface="Comic Sans MS"/>
                <a:sym typeface="Comic Sans MS"/>
              </a:rPr>
              <a:t>- Behind the sofa</a:t>
            </a:r>
            <a:endParaRPr sz="2400">
              <a:latin typeface="Comic Sans MS"/>
              <a:ea typeface="Comic Sans MS"/>
              <a:cs typeface="Comic Sans MS"/>
              <a:sym typeface="Comic Sans MS"/>
            </a:endParaRPr>
          </a:p>
        </p:txBody>
      </p:sp>
      <p:sp>
        <p:nvSpPr>
          <p:cNvPr id="194" name="Google Shape;194;g155ea22c543_0_9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a:latin typeface="Comic Sans MS"/>
                <a:ea typeface="Comic Sans MS"/>
                <a:cs typeface="Comic Sans MS"/>
                <a:sym typeface="Comic Sans MS"/>
              </a:rPr>
              <a:t>Mathematics</a:t>
            </a:r>
            <a:endParaRPr>
              <a:latin typeface="Comic Sans MS"/>
              <a:ea typeface="Comic Sans MS"/>
              <a:cs typeface="Comic Sans MS"/>
              <a:sym typeface="Comic Sans MS"/>
            </a:endParaRPr>
          </a:p>
        </p:txBody>
      </p:sp>
      <p:pic>
        <p:nvPicPr>
          <p:cNvPr id="195" name="Google Shape;195;g155ea22c543_0_93"/>
          <p:cNvPicPr preferRelativeResize="0"/>
          <p:nvPr/>
        </p:nvPicPr>
        <p:blipFill rotWithShape="1">
          <a:blip r:embed="rId5">
            <a:alphaModFix/>
          </a:blip>
          <a:srcRect/>
          <a:stretch/>
        </p:blipFill>
        <p:spPr>
          <a:xfrm>
            <a:off x="457200" y="125325"/>
            <a:ext cx="1441675" cy="1441650"/>
          </a:xfrm>
          <a:prstGeom prst="rect">
            <a:avLst/>
          </a:prstGeom>
          <a:noFill/>
          <a:ln>
            <a:noFill/>
          </a:ln>
        </p:spPr>
      </p:pic>
      <p:pic>
        <p:nvPicPr>
          <p:cNvPr id="196" name="Google Shape;196;g155ea22c543_0_93"/>
          <p:cNvPicPr preferRelativeResize="0"/>
          <p:nvPr/>
        </p:nvPicPr>
        <p:blipFill rotWithShape="1">
          <a:blip r:embed="rId6">
            <a:alphaModFix/>
          </a:blip>
          <a:srcRect l="31849" t="48008" r="24456"/>
          <a:stretch/>
        </p:blipFill>
        <p:spPr>
          <a:xfrm>
            <a:off x="7011450" y="183113"/>
            <a:ext cx="1675350" cy="1326069"/>
          </a:xfrm>
          <a:prstGeom prst="rect">
            <a:avLst/>
          </a:prstGeom>
          <a:noFill/>
          <a:ln>
            <a:noFill/>
          </a:ln>
        </p:spPr>
      </p:pic>
      <p:pic>
        <p:nvPicPr>
          <p:cNvPr id="2" name="Slide 16">
            <a:hlinkClick r:id="" action="ppaction://media"/>
            <a:extLst>
              <a:ext uri="{FF2B5EF4-FFF2-40B4-BE49-F238E27FC236}">
                <a16:creationId xmlns:a16="http://schemas.microsoft.com/office/drawing/2014/main" id="{538C4756-2929-4BF8-AC39-30387FD4441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65339" y="739454"/>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g155ea22c543_0_115"/>
          <p:cNvSpPr txBox="1">
            <a:spLocks noGrp="1"/>
          </p:cNvSpPr>
          <p:nvPr>
            <p:ph type="body" idx="1"/>
          </p:nvPr>
        </p:nvSpPr>
        <p:spPr>
          <a:xfrm>
            <a:off x="235125" y="1417650"/>
            <a:ext cx="8719500" cy="4589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1224"/>
              <a:buNone/>
            </a:pPr>
            <a:r>
              <a:rPr lang="en-GB" sz="2400">
                <a:solidFill>
                  <a:schemeClr val="dk2"/>
                </a:solidFill>
                <a:latin typeface="Comic Sans MS"/>
                <a:ea typeface="Comic Sans MS"/>
                <a:cs typeface="Comic Sans MS"/>
                <a:sym typeface="Comic Sans MS"/>
              </a:rPr>
              <a:t>What you can do at home to support your child:</a:t>
            </a:r>
            <a:endParaRPr sz="2400">
              <a:solidFill>
                <a:schemeClr val="dk2"/>
              </a:solidFill>
              <a:latin typeface="Comic Sans MS"/>
              <a:ea typeface="Comic Sans MS"/>
              <a:cs typeface="Comic Sans MS"/>
              <a:sym typeface="Comic Sans MS"/>
            </a:endParaRPr>
          </a:p>
          <a:p>
            <a:pPr marL="365760" lvl="0" indent="-291846" algn="l" rtl="0">
              <a:lnSpc>
                <a:spcPct val="100000"/>
              </a:lnSpc>
              <a:spcBef>
                <a:spcPts val="400"/>
              </a:spcBef>
              <a:spcAft>
                <a:spcPts val="0"/>
              </a:spcAft>
              <a:buClr>
                <a:schemeClr val="dk1"/>
              </a:buClr>
              <a:buSzPts val="2400"/>
              <a:buFont typeface="Comic Sans MS"/>
              <a:buChar char="●"/>
            </a:pPr>
            <a:r>
              <a:rPr lang="en-GB" sz="2400">
                <a:latin typeface="Comic Sans MS"/>
                <a:ea typeface="Comic Sans MS"/>
                <a:cs typeface="Comic Sans MS"/>
                <a:sym typeface="Comic Sans MS"/>
              </a:rPr>
              <a:t>Encourage your child to count different objects. For example can they count how many teddies they have or how many potatoes are on their plate? What if you eat a potato, how many will you have then? What if I give you one more, how many will you have then? </a:t>
            </a:r>
            <a:endParaRPr sz="2400">
              <a:latin typeface="Comic Sans MS"/>
              <a:ea typeface="Comic Sans MS"/>
              <a:cs typeface="Comic Sans MS"/>
              <a:sym typeface="Comic Sans MS"/>
            </a:endParaRPr>
          </a:p>
          <a:p>
            <a:pPr marL="457200" lvl="0" indent="-381000" algn="l" rtl="0">
              <a:lnSpc>
                <a:spcPct val="90000"/>
              </a:lnSpc>
              <a:spcBef>
                <a:spcPts val="0"/>
              </a:spcBef>
              <a:spcAft>
                <a:spcPts val="0"/>
              </a:spcAft>
              <a:buClr>
                <a:schemeClr val="dk1"/>
              </a:buClr>
              <a:buSzPts val="2400"/>
              <a:buFont typeface="Comic Sans MS"/>
              <a:buChar char="●"/>
            </a:pPr>
            <a:r>
              <a:rPr lang="en-GB" sz="2400">
                <a:latin typeface="Comic Sans MS"/>
                <a:ea typeface="Comic Sans MS"/>
                <a:cs typeface="Comic Sans MS"/>
                <a:sym typeface="Comic Sans MS"/>
              </a:rPr>
              <a:t>Show your child two groups of objects. Can they talk about which group has more? Which one has fewer? How do they know? How many more/fewer are there? </a:t>
            </a:r>
            <a:endParaRPr sz="2400">
              <a:latin typeface="Comic Sans MS"/>
              <a:ea typeface="Comic Sans MS"/>
              <a:cs typeface="Comic Sans MS"/>
              <a:sym typeface="Comic Sans MS"/>
            </a:endParaRPr>
          </a:p>
          <a:p>
            <a:pPr marL="457200" lvl="0" indent="-381000" algn="l" rtl="0">
              <a:lnSpc>
                <a:spcPct val="90000"/>
              </a:lnSpc>
              <a:spcBef>
                <a:spcPts val="0"/>
              </a:spcBef>
              <a:spcAft>
                <a:spcPts val="0"/>
              </a:spcAft>
              <a:buClr>
                <a:schemeClr val="dk1"/>
              </a:buClr>
              <a:buSzPts val="2400"/>
              <a:buFont typeface="Comic Sans MS"/>
              <a:buChar char="●"/>
            </a:pPr>
            <a:r>
              <a:rPr lang="en-GB" sz="2400">
                <a:latin typeface="Comic Sans MS"/>
                <a:ea typeface="Comic Sans MS"/>
                <a:cs typeface="Comic Sans MS"/>
                <a:sym typeface="Comic Sans MS"/>
              </a:rPr>
              <a:t>Using ten objects in your home - can you challenge your child to use these to show different ways of making ten. </a:t>
            </a:r>
            <a:endParaRPr sz="2400">
              <a:latin typeface="Comic Sans MS"/>
              <a:ea typeface="Comic Sans MS"/>
              <a:cs typeface="Comic Sans MS"/>
              <a:sym typeface="Comic Sans MS"/>
            </a:endParaRPr>
          </a:p>
          <a:p>
            <a:pPr marL="0" lvl="0" indent="0" algn="l" rtl="0">
              <a:lnSpc>
                <a:spcPct val="100000"/>
              </a:lnSpc>
              <a:spcBef>
                <a:spcPts val="400"/>
              </a:spcBef>
              <a:spcAft>
                <a:spcPts val="0"/>
              </a:spcAft>
              <a:buSzPts val="1224"/>
              <a:buNone/>
            </a:pPr>
            <a:endParaRPr/>
          </a:p>
        </p:txBody>
      </p:sp>
      <p:sp>
        <p:nvSpPr>
          <p:cNvPr id="202" name="Google Shape;202;g155ea22c543_0_1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a:latin typeface="Comic Sans MS"/>
                <a:ea typeface="Comic Sans MS"/>
                <a:cs typeface="Comic Sans MS"/>
                <a:sym typeface="Comic Sans MS"/>
              </a:rPr>
              <a:t>Mathematics</a:t>
            </a:r>
            <a:endParaRPr>
              <a:latin typeface="Comic Sans MS"/>
              <a:ea typeface="Comic Sans MS"/>
              <a:cs typeface="Comic Sans MS"/>
              <a:sym typeface="Comic Sans MS"/>
            </a:endParaRPr>
          </a:p>
        </p:txBody>
      </p:sp>
      <p:pic>
        <p:nvPicPr>
          <p:cNvPr id="2" name="Slide 17">
            <a:hlinkClick r:id="" action="ppaction://media"/>
            <a:extLst>
              <a:ext uri="{FF2B5EF4-FFF2-40B4-BE49-F238E27FC236}">
                <a16:creationId xmlns:a16="http://schemas.microsoft.com/office/drawing/2014/main" id="{3A2042EE-DA49-4017-B1C9-862D089842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312" y="642938"/>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155ea22c543_0_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a:latin typeface="Comic Sans MS"/>
                <a:ea typeface="Comic Sans MS"/>
                <a:cs typeface="Comic Sans MS"/>
                <a:sym typeface="Comic Sans MS"/>
              </a:rPr>
              <a:t>Understanding the World</a:t>
            </a:r>
            <a:endParaRPr>
              <a:latin typeface="Comic Sans MS"/>
              <a:ea typeface="Comic Sans MS"/>
              <a:cs typeface="Comic Sans MS"/>
              <a:sym typeface="Comic Sans MS"/>
            </a:endParaRPr>
          </a:p>
        </p:txBody>
      </p:sp>
      <p:graphicFrame>
        <p:nvGraphicFramePr>
          <p:cNvPr id="208" name="Google Shape;208;g155ea22c543_0_48"/>
          <p:cNvGraphicFramePr/>
          <p:nvPr/>
        </p:nvGraphicFramePr>
        <p:xfrm>
          <a:off x="297225" y="1260875"/>
          <a:ext cx="8549550" cy="5486340"/>
        </p:xfrm>
        <a:graphic>
          <a:graphicData uri="http://schemas.openxmlformats.org/drawingml/2006/table">
            <a:tbl>
              <a:tblPr>
                <a:noFill/>
                <a:tableStyleId>{D1F50AF8-E100-4057-8B33-39FDA1EAB095}</a:tableStyleId>
              </a:tblPr>
              <a:tblGrid>
                <a:gridCol w="2849850">
                  <a:extLst>
                    <a:ext uri="{9D8B030D-6E8A-4147-A177-3AD203B41FA5}">
                      <a16:colId xmlns:a16="http://schemas.microsoft.com/office/drawing/2014/main" val="20000"/>
                    </a:ext>
                  </a:extLst>
                </a:gridCol>
                <a:gridCol w="2849850">
                  <a:extLst>
                    <a:ext uri="{9D8B030D-6E8A-4147-A177-3AD203B41FA5}">
                      <a16:colId xmlns:a16="http://schemas.microsoft.com/office/drawing/2014/main" val="20001"/>
                    </a:ext>
                  </a:extLst>
                </a:gridCol>
                <a:gridCol w="2849850">
                  <a:extLst>
                    <a:ext uri="{9D8B030D-6E8A-4147-A177-3AD203B41FA5}">
                      <a16:colId xmlns:a16="http://schemas.microsoft.com/office/drawing/2014/main" val="20002"/>
                    </a:ext>
                  </a:extLst>
                </a:gridCol>
              </a:tblGrid>
              <a:tr h="381000">
                <a:tc>
                  <a:txBody>
                    <a:bodyPr/>
                    <a:lstStyle/>
                    <a:p>
                      <a:pPr marL="0" marR="0" lvl="0" indent="0" algn="ctr" rtl="0">
                        <a:lnSpc>
                          <a:spcPct val="100000"/>
                        </a:lnSpc>
                        <a:spcBef>
                          <a:spcPts val="0"/>
                        </a:spcBef>
                        <a:spcAft>
                          <a:spcPts val="0"/>
                        </a:spcAft>
                        <a:buClr>
                          <a:srgbClr val="000000"/>
                        </a:buClr>
                        <a:buSzPts val="1400"/>
                        <a:buFont typeface="Arial"/>
                        <a:buNone/>
                      </a:pPr>
                      <a:r>
                        <a:rPr lang="en-GB" sz="1400" b="1" u="none" strike="noStrike" cap="none">
                          <a:latin typeface="Comic Sans MS"/>
                          <a:ea typeface="Comic Sans MS"/>
                          <a:cs typeface="Comic Sans MS"/>
                          <a:sym typeface="Comic Sans MS"/>
                        </a:rPr>
                        <a:t>Past and Present</a:t>
                      </a:r>
                      <a:endParaRPr sz="1400" b="1" u="none" strike="noStrike" cap="none">
                        <a:latin typeface="Comic Sans MS"/>
                        <a:ea typeface="Comic Sans MS"/>
                        <a:cs typeface="Comic Sans MS"/>
                        <a:sym typeface="Comic Sans MS"/>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b="1" u="none" strike="noStrike" cap="none">
                          <a:latin typeface="Comic Sans MS"/>
                          <a:ea typeface="Comic Sans MS"/>
                          <a:cs typeface="Comic Sans MS"/>
                          <a:sym typeface="Comic Sans MS"/>
                        </a:rPr>
                        <a:t>People, Culture and Communities</a:t>
                      </a:r>
                      <a:endParaRPr sz="1400" b="1" u="none" strike="noStrike" cap="none">
                        <a:latin typeface="Comic Sans MS"/>
                        <a:ea typeface="Comic Sans MS"/>
                        <a:cs typeface="Comic Sans MS"/>
                        <a:sym typeface="Comic Sans MS"/>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b="1" u="none" strike="noStrike" cap="none">
                          <a:latin typeface="Comic Sans MS"/>
                          <a:ea typeface="Comic Sans MS"/>
                          <a:cs typeface="Comic Sans MS"/>
                          <a:sym typeface="Comic Sans MS"/>
                        </a:rPr>
                        <a:t>The Natural World</a:t>
                      </a:r>
                      <a:endParaRPr sz="1400" b="1" u="none" strike="noStrike" cap="none">
                        <a:latin typeface="Comic Sans MS"/>
                        <a:ea typeface="Comic Sans MS"/>
                        <a:cs typeface="Comic Sans MS"/>
                        <a:sym typeface="Comic Sans MS"/>
                      </a:endParaRPr>
                    </a:p>
                  </a:txBody>
                  <a:tcPr marL="91425" marR="91425" marT="91425" marB="91425"/>
                </a:tc>
                <a:extLst>
                  <a:ext uri="{0D108BD9-81ED-4DB2-BD59-A6C34878D82A}">
                    <a16:rowId xmlns:a16="http://schemas.microsoft.com/office/drawing/2014/main" val="10000"/>
                  </a:ext>
                </a:extLst>
              </a:tr>
              <a:tr h="381000">
                <a:tc>
                  <a:txBody>
                    <a:bodyPr/>
                    <a:lstStyle/>
                    <a:p>
                      <a:pPr marL="457200" marR="0" lvl="0" indent="-317500" algn="l" rtl="0">
                        <a:lnSpc>
                          <a:spcPct val="100000"/>
                        </a:lnSpc>
                        <a:spcBef>
                          <a:spcPts val="0"/>
                        </a:spcBef>
                        <a:spcAft>
                          <a:spcPts val="0"/>
                        </a:spcAft>
                        <a:buClr>
                          <a:srgbClr val="000000"/>
                        </a:buClr>
                        <a:buSzPts val="1400"/>
                        <a:buFont typeface="Comic Sans MS"/>
                        <a:buChar char="●"/>
                      </a:pPr>
                      <a:r>
                        <a:rPr lang="en-GB" sz="1400" u="none" strike="noStrike" cap="none">
                          <a:latin typeface="Comic Sans MS"/>
                          <a:ea typeface="Comic Sans MS"/>
                          <a:cs typeface="Comic Sans MS"/>
                          <a:sym typeface="Comic Sans MS"/>
                        </a:rPr>
                        <a:t>Talk about the lives of the people around them and their roles in society</a:t>
                      </a:r>
                      <a:endParaRPr sz="1400" u="none" strike="noStrike" cap="none">
                        <a:latin typeface="Comic Sans MS"/>
                        <a:ea typeface="Comic Sans MS"/>
                        <a:cs typeface="Comic Sans MS"/>
                        <a:sym typeface="Comic Sans MS"/>
                      </a:endParaRPr>
                    </a:p>
                    <a:p>
                      <a:pPr marL="457200" marR="0" lvl="0" indent="-317500" algn="l" rtl="0">
                        <a:lnSpc>
                          <a:spcPct val="100000"/>
                        </a:lnSpc>
                        <a:spcBef>
                          <a:spcPts val="0"/>
                        </a:spcBef>
                        <a:spcAft>
                          <a:spcPts val="0"/>
                        </a:spcAft>
                        <a:buClr>
                          <a:srgbClr val="000000"/>
                        </a:buClr>
                        <a:buSzPts val="1400"/>
                        <a:buFont typeface="Comic Sans MS"/>
                        <a:buChar char="●"/>
                      </a:pPr>
                      <a:r>
                        <a:rPr lang="en-GB" sz="1400" u="none" strike="noStrike" cap="none">
                          <a:latin typeface="Comic Sans MS"/>
                          <a:ea typeface="Comic Sans MS"/>
                          <a:cs typeface="Comic Sans MS"/>
                          <a:sym typeface="Comic Sans MS"/>
                        </a:rPr>
                        <a:t>Know some similarities and differences between things in the past and now, drawing on their experiences and what has been read in class</a:t>
                      </a:r>
                      <a:endParaRPr sz="1400" u="none" strike="noStrike" cap="none">
                        <a:latin typeface="Comic Sans MS"/>
                        <a:ea typeface="Comic Sans MS"/>
                        <a:cs typeface="Comic Sans MS"/>
                        <a:sym typeface="Comic Sans MS"/>
                      </a:endParaRPr>
                    </a:p>
                    <a:p>
                      <a:pPr marL="457200" marR="0" lvl="0" indent="-317500" algn="l" rtl="0">
                        <a:lnSpc>
                          <a:spcPct val="100000"/>
                        </a:lnSpc>
                        <a:spcBef>
                          <a:spcPts val="0"/>
                        </a:spcBef>
                        <a:spcAft>
                          <a:spcPts val="0"/>
                        </a:spcAft>
                        <a:buClr>
                          <a:srgbClr val="000000"/>
                        </a:buClr>
                        <a:buSzPts val="1400"/>
                        <a:buFont typeface="Comic Sans MS"/>
                        <a:buChar char="●"/>
                      </a:pPr>
                      <a:r>
                        <a:rPr lang="en-GB" sz="1400" u="none" strike="noStrike" cap="none">
                          <a:latin typeface="Comic Sans MS"/>
                          <a:ea typeface="Comic Sans MS"/>
                          <a:cs typeface="Comic Sans MS"/>
                          <a:sym typeface="Comic Sans MS"/>
                        </a:rPr>
                        <a:t>Understand the past through settings, characters and events encountered in books read in class and storytelling.</a:t>
                      </a:r>
                      <a:endParaRPr sz="1400" u="none" strike="noStrike" cap="none">
                        <a:latin typeface="Comic Sans MS"/>
                        <a:ea typeface="Comic Sans MS"/>
                        <a:cs typeface="Comic Sans MS"/>
                        <a:sym typeface="Comic Sans MS"/>
                      </a:endParaRPr>
                    </a:p>
                  </a:txBody>
                  <a:tcPr marL="91425" marR="91425" marT="91425" marB="91425"/>
                </a:tc>
                <a:tc>
                  <a:txBody>
                    <a:bodyPr/>
                    <a:lstStyle/>
                    <a:p>
                      <a:pPr marL="457200" marR="0" lvl="0" indent="-317500" algn="l" rtl="0">
                        <a:lnSpc>
                          <a:spcPct val="100000"/>
                        </a:lnSpc>
                        <a:spcBef>
                          <a:spcPts val="0"/>
                        </a:spcBef>
                        <a:spcAft>
                          <a:spcPts val="0"/>
                        </a:spcAft>
                        <a:buClr>
                          <a:srgbClr val="000000"/>
                        </a:buClr>
                        <a:buSzPts val="1400"/>
                        <a:buFont typeface="Comic Sans MS"/>
                        <a:buChar char="●"/>
                      </a:pPr>
                      <a:r>
                        <a:rPr lang="en-GB" sz="1400" u="none" strike="noStrike" cap="none">
                          <a:latin typeface="Comic Sans MS"/>
                          <a:ea typeface="Comic Sans MS"/>
                          <a:cs typeface="Comic Sans MS"/>
                          <a:sym typeface="Comic Sans MS"/>
                        </a:rPr>
                        <a:t>Describe their immediate environment using knowledge from observation, discussion, stories, non-fiction texts and maps</a:t>
                      </a:r>
                      <a:endParaRPr sz="1400" u="none" strike="noStrike" cap="none">
                        <a:latin typeface="Comic Sans MS"/>
                        <a:ea typeface="Comic Sans MS"/>
                        <a:cs typeface="Comic Sans MS"/>
                        <a:sym typeface="Comic Sans MS"/>
                      </a:endParaRPr>
                    </a:p>
                    <a:p>
                      <a:pPr marL="457200" marR="0" lvl="0" indent="-317500" algn="l" rtl="0">
                        <a:lnSpc>
                          <a:spcPct val="100000"/>
                        </a:lnSpc>
                        <a:spcBef>
                          <a:spcPts val="0"/>
                        </a:spcBef>
                        <a:spcAft>
                          <a:spcPts val="0"/>
                        </a:spcAft>
                        <a:buClr>
                          <a:srgbClr val="000000"/>
                        </a:buClr>
                        <a:buSzPts val="1400"/>
                        <a:buFont typeface="Comic Sans MS"/>
                        <a:buChar char="●"/>
                      </a:pPr>
                      <a:r>
                        <a:rPr lang="en-GB" sz="1400" u="none" strike="noStrike" cap="none">
                          <a:latin typeface="Comic Sans MS"/>
                          <a:ea typeface="Comic Sans MS"/>
                          <a:cs typeface="Comic Sans MS"/>
                          <a:sym typeface="Comic Sans MS"/>
                        </a:rPr>
                        <a:t>Know some similarities and differences between different religious and cultural communities in this country, drawing on their experiences and what has been read in class </a:t>
                      </a:r>
                      <a:endParaRPr sz="1400" u="none" strike="noStrike" cap="none">
                        <a:latin typeface="Comic Sans MS"/>
                        <a:ea typeface="Comic Sans MS"/>
                        <a:cs typeface="Comic Sans MS"/>
                        <a:sym typeface="Comic Sans MS"/>
                      </a:endParaRPr>
                    </a:p>
                    <a:p>
                      <a:pPr marL="457200" marR="0" lvl="0" indent="-317500" algn="l" rtl="0">
                        <a:lnSpc>
                          <a:spcPct val="100000"/>
                        </a:lnSpc>
                        <a:spcBef>
                          <a:spcPts val="0"/>
                        </a:spcBef>
                        <a:spcAft>
                          <a:spcPts val="0"/>
                        </a:spcAft>
                        <a:buClr>
                          <a:srgbClr val="000000"/>
                        </a:buClr>
                        <a:buSzPts val="1400"/>
                        <a:buFont typeface="Comic Sans MS"/>
                        <a:buChar char="●"/>
                      </a:pPr>
                      <a:r>
                        <a:rPr lang="en-GB" sz="1400" u="none" strike="noStrike" cap="none">
                          <a:latin typeface="Comic Sans MS"/>
                          <a:ea typeface="Comic Sans MS"/>
                          <a:cs typeface="Comic Sans MS"/>
                          <a:sym typeface="Comic Sans MS"/>
                        </a:rPr>
                        <a:t>Explain some similarities and differences between life in this country and life in other countries, drawing on knowledge from stories, non-fiction texts and – when appropriate – maps. </a:t>
                      </a:r>
                      <a:endParaRPr sz="1400" u="none" strike="noStrike" cap="none">
                        <a:latin typeface="Comic Sans MS"/>
                        <a:ea typeface="Comic Sans MS"/>
                        <a:cs typeface="Comic Sans MS"/>
                        <a:sym typeface="Comic Sans MS"/>
                      </a:endParaRPr>
                    </a:p>
                  </a:txBody>
                  <a:tcPr marL="91425" marR="91425" marT="91425" marB="91425"/>
                </a:tc>
                <a:tc>
                  <a:txBody>
                    <a:bodyPr/>
                    <a:lstStyle/>
                    <a:p>
                      <a:pPr marL="457200" marR="0" lvl="0" indent="-317500" algn="l" rtl="0">
                        <a:lnSpc>
                          <a:spcPct val="100000"/>
                        </a:lnSpc>
                        <a:spcBef>
                          <a:spcPts val="0"/>
                        </a:spcBef>
                        <a:spcAft>
                          <a:spcPts val="0"/>
                        </a:spcAft>
                        <a:buClr>
                          <a:srgbClr val="000000"/>
                        </a:buClr>
                        <a:buSzPts val="1400"/>
                        <a:buFont typeface="Comic Sans MS"/>
                        <a:buChar char="●"/>
                      </a:pPr>
                      <a:r>
                        <a:rPr lang="en-GB" sz="1400" u="none" strike="noStrike" cap="none">
                          <a:latin typeface="Comic Sans MS"/>
                          <a:ea typeface="Comic Sans MS"/>
                          <a:cs typeface="Comic Sans MS"/>
                          <a:sym typeface="Comic Sans MS"/>
                        </a:rPr>
                        <a:t>Explore the natural world around them, making observations and drawing pictures of animals and plants</a:t>
                      </a:r>
                      <a:endParaRPr sz="1400" u="none" strike="noStrike" cap="none">
                        <a:latin typeface="Comic Sans MS"/>
                        <a:ea typeface="Comic Sans MS"/>
                        <a:cs typeface="Comic Sans MS"/>
                        <a:sym typeface="Comic Sans MS"/>
                      </a:endParaRPr>
                    </a:p>
                    <a:p>
                      <a:pPr marL="457200" marR="0" lvl="0" indent="-317500" algn="l" rtl="0">
                        <a:lnSpc>
                          <a:spcPct val="100000"/>
                        </a:lnSpc>
                        <a:spcBef>
                          <a:spcPts val="0"/>
                        </a:spcBef>
                        <a:spcAft>
                          <a:spcPts val="0"/>
                        </a:spcAft>
                        <a:buClr>
                          <a:srgbClr val="000000"/>
                        </a:buClr>
                        <a:buSzPts val="1400"/>
                        <a:buFont typeface="Comic Sans MS"/>
                        <a:buChar char="●"/>
                      </a:pPr>
                      <a:r>
                        <a:rPr lang="en-GB" sz="1400" u="none" strike="noStrike" cap="none">
                          <a:latin typeface="Comic Sans MS"/>
                          <a:ea typeface="Comic Sans MS"/>
                          <a:cs typeface="Comic Sans MS"/>
                          <a:sym typeface="Comic Sans MS"/>
                        </a:rPr>
                        <a:t>Know some similarities and differences between the natural world around them and contrasting environments, drawing on their experiences and what has been read in class</a:t>
                      </a:r>
                      <a:endParaRPr sz="1400" u="none" strike="noStrike" cap="none">
                        <a:latin typeface="Comic Sans MS"/>
                        <a:ea typeface="Comic Sans MS"/>
                        <a:cs typeface="Comic Sans MS"/>
                        <a:sym typeface="Comic Sans MS"/>
                      </a:endParaRPr>
                    </a:p>
                    <a:p>
                      <a:pPr marL="457200" marR="0" lvl="0" indent="-317500" algn="l" rtl="0">
                        <a:lnSpc>
                          <a:spcPct val="100000"/>
                        </a:lnSpc>
                        <a:spcBef>
                          <a:spcPts val="0"/>
                        </a:spcBef>
                        <a:spcAft>
                          <a:spcPts val="0"/>
                        </a:spcAft>
                        <a:buClr>
                          <a:srgbClr val="000000"/>
                        </a:buClr>
                        <a:buSzPts val="1400"/>
                        <a:buFont typeface="Comic Sans MS"/>
                        <a:buChar char="●"/>
                      </a:pPr>
                      <a:r>
                        <a:rPr lang="en-GB" sz="1400" u="none" strike="noStrike" cap="none">
                          <a:latin typeface="Comic Sans MS"/>
                          <a:ea typeface="Comic Sans MS"/>
                          <a:cs typeface="Comic Sans MS"/>
                          <a:sym typeface="Comic Sans MS"/>
                        </a:rPr>
                        <a:t>Understand some important processes and changes in the natural world around them, including the seasons and changing states of matter. </a:t>
                      </a:r>
                      <a:endParaRPr sz="1400" u="none" strike="noStrike" cap="none">
                        <a:latin typeface="Comic Sans MS"/>
                        <a:ea typeface="Comic Sans MS"/>
                        <a:cs typeface="Comic Sans MS"/>
                        <a:sym typeface="Comic Sans MS"/>
                      </a:endParaRPr>
                    </a:p>
                  </a:txBody>
                  <a:tcPr marL="91425" marR="91425" marT="91425" marB="91425"/>
                </a:tc>
                <a:extLst>
                  <a:ext uri="{0D108BD9-81ED-4DB2-BD59-A6C34878D82A}">
                    <a16:rowId xmlns:a16="http://schemas.microsoft.com/office/drawing/2014/main" val="10001"/>
                  </a:ext>
                </a:extLst>
              </a:tr>
            </a:tbl>
          </a:graphicData>
        </a:graphic>
      </p:graphicFrame>
      <p:pic>
        <p:nvPicPr>
          <p:cNvPr id="2" name="Slide 18">
            <a:hlinkClick r:id="" action="ppaction://media"/>
            <a:extLst>
              <a:ext uri="{FF2B5EF4-FFF2-40B4-BE49-F238E27FC236}">
                <a16:creationId xmlns:a16="http://schemas.microsoft.com/office/drawing/2014/main" id="{68E60DE5-8517-4158-9F1C-EC6A01538D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8022" y="447444"/>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155ea22c543_0_98"/>
          <p:cNvSpPr txBox="1">
            <a:spLocks noGrp="1"/>
          </p:cNvSpPr>
          <p:nvPr>
            <p:ph type="body" idx="1"/>
          </p:nvPr>
        </p:nvSpPr>
        <p:spPr>
          <a:xfrm>
            <a:off x="457200" y="1481328"/>
            <a:ext cx="8229600" cy="452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1224"/>
              <a:buNone/>
            </a:pPr>
            <a:r>
              <a:rPr lang="en-GB" sz="2400">
                <a:solidFill>
                  <a:schemeClr val="dk2"/>
                </a:solidFill>
                <a:latin typeface="Comic Sans MS"/>
                <a:ea typeface="Comic Sans MS"/>
                <a:cs typeface="Comic Sans MS"/>
                <a:sym typeface="Comic Sans MS"/>
              </a:rPr>
              <a:t>What you can do at home to support your child:</a:t>
            </a:r>
            <a:endParaRPr sz="2400">
              <a:solidFill>
                <a:schemeClr val="dk2"/>
              </a:solidFill>
              <a:latin typeface="Comic Sans MS"/>
              <a:ea typeface="Comic Sans MS"/>
              <a:cs typeface="Comic Sans MS"/>
              <a:sym typeface="Comic Sans MS"/>
            </a:endParaRPr>
          </a:p>
          <a:p>
            <a:pPr marL="457200" lvl="0" indent="-381000" algn="l" rtl="0">
              <a:lnSpc>
                <a:spcPct val="100000"/>
              </a:lnSpc>
              <a:spcBef>
                <a:spcPts val="400"/>
              </a:spcBef>
              <a:spcAft>
                <a:spcPts val="0"/>
              </a:spcAft>
              <a:buClr>
                <a:schemeClr val="dk1"/>
              </a:buClr>
              <a:buSzPts val="2400"/>
              <a:buFont typeface="Comic Sans MS"/>
              <a:buChar char="●"/>
            </a:pPr>
            <a:r>
              <a:rPr lang="en-GB" sz="2400">
                <a:latin typeface="Comic Sans MS"/>
                <a:ea typeface="Comic Sans MS"/>
                <a:cs typeface="Comic Sans MS"/>
                <a:sym typeface="Comic Sans MS"/>
              </a:rPr>
              <a:t>Spend time looking through family photos. Have people changed? How have they changed? How has your child changed in the different photos you have of them? </a:t>
            </a:r>
            <a:endParaRPr sz="2400">
              <a:latin typeface="Comic Sans MS"/>
              <a:ea typeface="Comic Sans MS"/>
              <a:cs typeface="Comic Sans MS"/>
              <a:sym typeface="Comic Sans MS"/>
            </a:endParaRPr>
          </a:p>
          <a:p>
            <a:pPr marL="457200" lvl="0" indent="-381000" algn="l" rtl="0">
              <a:lnSpc>
                <a:spcPct val="100000"/>
              </a:lnSpc>
              <a:spcBef>
                <a:spcPts val="0"/>
              </a:spcBef>
              <a:spcAft>
                <a:spcPts val="0"/>
              </a:spcAft>
              <a:buClr>
                <a:schemeClr val="dk1"/>
              </a:buClr>
              <a:buSzPts val="2400"/>
              <a:buFont typeface="Comic Sans MS"/>
              <a:buChar char="●"/>
            </a:pPr>
            <a:r>
              <a:rPr lang="en-GB" sz="2400">
                <a:latin typeface="Comic Sans MS"/>
                <a:ea typeface="Comic Sans MS"/>
                <a:cs typeface="Comic Sans MS"/>
                <a:sym typeface="Comic Sans MS"/>
              </a:rPr>
              <a:t>Encourage your child to talk to different members of their family. What was school like for them when they were younger? What toys did they used to play with? </a:t>
            </a:r>
            <a:endParaRPr sz="2400">
              <a:latin typeface="Comic Sans MS"/>
              <a:ea typeface="Comic Sans MS"/>
              <a:cs typeface="Comic Sans MS"/>
              <a:sym typeface="Comic Sans MS"/>
            </a:endParaRPr>
          </a:p>
          <a:p>
            <a:pPr marL="457200" lvl="0" indent="-381000" algn="l" rtl="0">
              <a:lnSpc>
                <a:spcPct val="100000"/>
              </a:lnSpc>
              <a:spcBef>
                <a:spcPts val="0"/>
              </a:spcBef>
              <a:spcAft>
                <a:spcPts val="0"/>
              </a:spcAft>
              <a:buClr>
                <a:schemeClr val="dk1"/>
              </a:buClr>
              <a:buSzPts val="2400"/>
              <a:buFont typeface="Comic Sans MS"/>
              <a:buChar char="●"/>
            </a:pPr>
            <a:r>
              <a:rPr lang="en-GB" sz="2400">
                <a:latin typeface="Comic Sans MS"/>
                <a:ea typeface="Comic Sans MS"/>
                <a:cs typeface="Comic Sans MS"/>
                <a:sym typeface="Comic Sans MS"/>
              </a:rPr>
              <a:t>Go outside and encourage your child to explore the natural world around them. </a:t>
            </a:r>
            <a:endParaRPr sz="2400">
              <a:latin typeface="Comic Sans MS"/>
              <a:ea typeface="Comic Sans MS"/>
              <a:cs typeface="Comic Sans MS"/>
              <a:sym typeface="Comic Sans MS"/>
            </a:endParaRPr>
          </a:p>
        </p:txBody>
      </p:sp>
      <p:sp>
        <p:nvSpPr>
          <p:cNvPr id="214" name="Google Shape;214;g155ea22c543_0_9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a:latin typeface="Comic Sans MS"/>
                <a:ea typeface="Comic Sans MS"/>
                <a:cs typeface="Comic Sans MS"/>
                <a:sym typeface="Comic Sans MS"/>
              </a:rPr>
              <a:t>Understanding the World</a:t>
            </a:r>
            <a:endParaRPr>
              <a:latin typeface="Comic Sans MS"/>
              <a:ea typeface="Comic Sans MS"/>
              <a:cs typeface="Comic Sans MS"/>
              <a:sym typeface="Comic Sans MS"/>
            </a:endParaRPr>
          </a:p>
        </p:txBody>
      </p:sp>
      <p:pic>
        <p:nvPicPr>
          <p:cNvPr id="2" name="Slide 19">
            <a:hlinkClick r:id="" action="ppaction://media"/>
            <a:extLst>
              <a:ext uri="{FF2B5EF4-FFF2-40B4-BE49-F238E27FC236}">
                <a16:creationId xmlns:a16="http://schemas.microsoft.com/office/drawing/2014/main" id="{7535EF23-1302-45EB-9016-CEAD312EDB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0103" y="642938"/>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g303cf19110c_0_1"/>
          <p:cNvSpPr txBox="1">
            <a:spLocks noGrp="1"/>
          </p:cNvSpPr>
          <p:nvPr>
            <p:ph type="ctrTitle"/>
          </p:nvPr>
        </p:nvSpPr>
        <p:spPr>
          <a:xfrm>
            <a:off x="685800" y="0"/>
            <a:ext cx="7772400" cy="1199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GB">
                <a:latin typeface="Comic Sans MS"/>
                <a:ea typeface="Comic Sans MS"/>
                <a:cs typeface="Comic Sans MS"/>
                <a:sym typeface="Comic Sans MS"/>
              </a:rPr>
              <a:t>The Foundation Team</a:t>
            </a:r>
            <a:r>
              <a:rPr lang="en-GB"/>
              <a:t> </a:t>
            </a:r>
            <a:endParaRPr/>
          </a:p>
        </p:txBody>
      </p:sp>
      <p:sp>
        <p:nvSpPr>
          <p:cNvPr id="110" name="Google Shape;110;g303cf19110c_0_1"/>
          <p:cNvSpPr txBox="1">
            <a:spLocks noGrp="1"/>
          </p:cNvSpPr>
          <p:nvPr>
            <p:ph type="subTitle" idx="1"/>
          </p:nvPr>
        </p:nvSpPr>
        <p:spPr>
          <a:xfrm>
            <a:off x="685800" y="1677114"/>
            <a:ext cx="7772400" cy="3134100"/>
          </a:xfrm>
          <a:prstGeom prst="rect">
            <a:avLst/>
          </a:prstGeom>
        </p:spPr>
        <p:txBody>
          <a:bodyPr spcFirstLastPara="1" wrap="square" lIns="45700" tIns="45700" rIns="45700" bIns="45700" anchor="t" anchorCtr="0">
            <a:noAutofit/>
          </a:bodyPr>
          <a:lstStyle/>
          <a:p>
            <a:pPr marL="0" lvl="0" indent="0" algn="ctr" rtl="0">
              <a:spcBef>
                <a:spcPts val="400"/>
              </a:spcBef>
              <a:spcAft>
                <a:spcPts val="0"/>
              </a:spcAft>
              <a:buNone/>
            </a:pPr>
            <a:r>
              <a:rPr lang="en-GB">
                <a:solidFill>
                  <a:schemeClr val="dk1"/>
                </a:solidFill>
                <a:latin typeface="Comic Sans MS"/>
                <a:ea typeface="Comic Sans MS"/>
                <a:cs typeface="Comic Sans MS"/>
                <a:sym typeface="Comic Sans MS"/>
              </a:rPr>
              <a:t>Miss Hough - FA Class Teacher</a:t>
            </a:r>
            <a:endParaRPr>
              <a:solidFill>
                <a:schemeClr val="dk1"/>
              </a:solidFill>
              <a:latin typeface="Comic Sans MS"/>
              <a:ea typeface="Comic Sans MS"/>
              <a:cs typeface="Comic Sans MS"/>
              <a:sym typeface="Comic Sans MS"/>
            </a:endParaRPr>
          </a:p>
          <a:p>
            <a:pPr marL="0" lvl="0" indent="0" algn="ctr" rtl="0">
              <a:spcBef>
                <a:spcPts val="400"/>
              </a:spcBef>
              <a:spcAft>
                <a:spcPts val="0"/>
              </a:spcAft>
              <a:buNone/>
            </a:pPr>
            <a:r>
              <a:rPr lang="en-GB">
                <a:solidFill>
                  <a:schemeClr val="dk1"/>
                </a:solidFill>
                <a:latin typeface="Comic Sans MS"/>
                <a:ea typeface="Comic Sans MS"/>
                <a:cs typeface="Comic Sans MS"/>
                <a:sym typeface="Comic Sans MS"/>
              </a:rPr>
              <a:t>Miss Sear - FB Class Teacher</a:t>
            </a:r>
            <a:endParaRPr>
              <a:solidFill>
                <a:schemeClr val="dk1"/>
              </a:solidFill>
              <a:latin typeface="Comic Sans MS"/>
              <a:ea typeface="Comic Sans MS"/>
              <a:cs typeface="Comic Sans MS"/>
              <a:sym typeface="Comic Sans MS"/>
            </a:endParaRPr>
          </a:p>
          <a:p>
            <a:pPr marL="0" lvl="0" indent="0" algn="ctr" rtl="0">
              <a:spcBef>
                <a:spcPts val="400"/>
              </a:spcBef>
              <a:spcAft>
                <a:spcPts val="0"/>
              </a:spcAft>
              <a:buNone/>
            </a:pPr>
            <a:r>
              <a:rPr lang="en-GB">
                <a:solidFill>
                  <a:schemeClr val="dk1"/>
                </a:solidFill>
                <a:latin typeface="Comic Sans MS"/>
                <a:ea typeface="Comic Sans MS"/>
                <a:cs typeface="Comic Sans MS"/>
                <a:sym typeface="Comic Sans MS"/>
              </a:rPr>
              <a:t>Mrs Fernando</a:t>
            </a:r>
            <a:endParaRPr>
              <a:solidFill>
                <a:schemeClr val="dk1"/>
              </a:solidFill>
              <a:latin typeface="Comic Sans MS"/>
              <a:ea typeface="Comic Sans MS"/>
              <a:cs typeface="Comic Sans MS"/>
              <a:sym typeface="Comic Sans MS"/>
            </a:endParaRPr>
          </a:p>
          <a:p>
            <a:pPr marL="0" lvl="0" indent="0" algn="ctr" rtl="0">
              <a:spcBef>
                <a:spcPts val="400"/>
              </a:spcBef>
              <a:spcAft>
                <a:spcPts val="0"/>
              </a:spcAft>
              <a:buNone/>
            </a:pPr>
            <a:r>
              <a:rPr lang="en-GB">
                <a:solidFill>
                  <a:schemeClr val="dk1"/>
                </a:solidFill>
                <a:latin typeface="Comic Sans MS"/>
                <a:ea typeface="Comic Sans MS"/>
                <a:cs typeface="Comic Sans MS"/>
                <a:sym typeface="Comic Sans MS"/>
              </a:rPr>
              <a:t>Mrs Henson</a:t>
            </a:r>
            <a:endParaRPr>
              <a:solidFill>
                <a:schemeClr val="dk1"/>
              </a:solidFill>
              <a:latin typeface="Comic Sans MS"/>
              <a:ea typeface="Comic Sans MS"/>
              <a:cs typeface="Comic Sans MS"/>
              <a:sym typeface="Comic Sans MS"/>
            </a:endParaRPr>
          </a:p>
          <a:p>
            <a:pPr marL="0" lvl="0" indent="0" algn="ctr" rtl="0">
              <a:spcBef>
                <a:spcPts val="400"/>
              </a:spcBef>
              <a:spcAft>
                <a:spcPts val="0"/>
              </a:spcAft>
              <a:buNone/>
            </a:pPr>
            <a:r>
              <a:rPr lang="en-GB">
                <a:solidFill>
                  <a:schemeClr val="dk1"/>
                </a:solidFill>
                <a:latin typeface="Comic Sans MS"/>
                <a:ea typeface="Comic Sans MS"/>
                <a:cs typeface="Comic Sans MS"/>
                <a:sym typeface="Comic Sans MS"/>
              </a:rPr>
              <a:t>Miss Edmans</a:t>
            </a:r>
            <a:endParaRPr>
              <a:solidFill>
                <a:schemeClr val="dk1"/>
              </a:solidFill>
              <a:latin typeface="Comic Sans MS"/>
              <a:ea typeface="Comic Sans MS"/>
              <a:cs typeface="Comic Sans MS"/>
              <a:sym typeface="Comic Sans MS"/>
            </a:endParaRPr>
          </a:p>
          <a:p>
            <a:pPr marL="0" lvl="0" indent="0" algn="ctr" rtl="0">
              <a:spcBef>
                <a:spcPts val="400"/>
              </a:spcBef>
              <a:spcAft>
                <a:spcPts val="0"/>
              </a:spcAft>
              <a:buNone/>
            </a:pPr>
            <a:r>
              <a:rPr lang="en-GB">
                <a:solidFill>
                  <a:schemeClr val="dk1"/>
                </a:solidFill>
                <a:latin typeface="Comic Sans MS"/>
                <a:ea typeface="Comic Sans MS"/>
                <a:cs typeface="Comic Sans MS"/>
                <a:sym typeface="Comic Sans MS"/>
              </a:rPr>
              <a:t>Miss Ray</a:t>
            </a:r>
            <a:r>
              <a:rPr lang="en-GB"/>
              <a:t> </a:t>
            </a:r>
            <a:endParaRPr/>
          </a:p>
        </p:txBody>
      </p:sp>
      <p:pic>
        <p:nvPicPr>
          <p:cNvPr id="2" name="Slide 2">
            <a:hlinkClick r:id="" action="ppaction://media"/>
            <a:extLst>
              <a:ext uri="{FF2B5EF4-FFF2-40B4-BE49-F238E27FC236}">
                <a16:creationId xmlns:a16="http://schemas.microsoft.com/office/drawing/2014/main" id="{B99FBDE0-5766-45C8-9A30-A1E0E62872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59985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155ea22c543_0_5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a:latin typeface="Comic Sans MS"/>
                <a:ea typeface="Comic Sans MS"/>
                <a:cs typeface="Comic Sans MS"/>
                <a:sym typeface="Comic Sans MS"/>
              </a:rPr>
              <a:t>Expressive Arts and Design</a:t>
            </a:r>
            <a:endParaRPr>
              <a:latin typeface="Comic Sans MS"/>
              <a:ea typeface="Comic Sans MS"/>
              <a:cs typeface="Comic Sans MS"/>
              <a:sym typeface="Comic Sans MS"/>
            </a:endParaRPr>
          </a:p>
        </p:txBody>
      </p:sp>
      <p:graphicFrame>
        <p:nvGraphicFramePr>
          <p:cNvPr id="220" name="Google Shape;220;g155ea22c543_0_58"/>
          <p:cNvGraphicFramePr/>
          <p:nvPr/>
        </p:nvGraphicFramePr>
        <p:xfrm>
          <a:off x="457200" y="1417650"/>
          <a:ext cx="8229600" cy="2499300"/>
        </p:xfrm>
        <a:graphic>
          <a:graphicData uri="http://schemas.openxmlformats.org/drawingml/2006/table">
            <a:tbl>
              <a:tblPr>
                <a:noFill/>
                <a:tableStyleId>{D1F50AF8-E100-4057-8B33-39FDA1EAB095}</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96200">
                <a:tc>
                  <a:txBody>
                    <a:bodyPr/>
                    <a:lstStyle/>
                    <a:p>
                      <a:pPr marL="0" marR="0" lvl="0" indent="0" algn="ctr" rtl="0">
                        <a:lnSpc>
                          <a:spcPct val="100000"/>
                        </a:lnSpc>
                        <a:spcBef>
                          <a:spcPts val="0"/>
                        </a:spcBef>
                        <a:spcAft>
                          <a:spcPts val="0"/>
                        </a:spcAft>
                        <a:buClr>
                          <a:srgbClr val="000000"/>
                        </a:buClr>
                        <a:buSzPts val="1400"/>
                        <a:buFont typeface="Arial"/>
                        <a:buNone/>
                      </a:pPr>
                      <a:r>
                        <a:rPr lang="en-GB" sz="1400" b="1" u="none" strike="noStrike" cap="none">
                          <a:latin typeface="Comic Sans MS"/>
                          <a:ea typeface="Comic Sans MS"/>
                          <a:cs typeface="Comic Sans MS"/>
                          <a:sym typeface="Comic Sans MS"/>
                        </a:rPr>
                        <a:t>Creating with Materials</a:t>
                      </a:r>
                      <a:endParaRPr sz="1400" b="1" u="none" strike="noStrike" cap="none">
                        <a:latin typeface="Comic Sans MS"/>
                        <a:ea typeface="Comic Sans MS"/>
                        <a:cs typeface="Comic Sans MS"/>
                        <a:sym typeface="Comic Sans MS"/>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b="1" u="none" strike="noStrike" cap="none">
                          <a:latin typeface="Comic Sans MS"/>
                          <a:ea typeface="Comic Sans MS"/>
                          <a:cs typeface="Comic Sans MS"/>
                          <a:sym typeface="Comic Sans MS"/>
                        </a:rPr>
                        <a:t>Being Imaginative and Expressive</a:t>
                      </a:r>
                      <a:endParaRPr sz="1400" b="1" u="none" strike="noStrike" cap="none">
                        <a:latin typeface="Comic Sans MS"/>
                        <a:ea typeface="Comic Sans MS"/>
                        <a:cs typeface="Comic Sans MS"/>
                        <a:sym typeface="Comic Sans MS"/>
                      </a:endParaRPr>
                    </a:p>
                  </a:txBody>
                  <a:tcPr marL="91425" marR="91425" marT="91425" marB="91425"/>
                </a:tc>
                <a:extLst>
                  <a:ext uri="{0D108BD9-81ED-4DB2-BD59-A6C34878D82A}">
                    <a16:rowId xmlns:a16="http://schemas.microsoft.com/office/drawing/2014/main" val="10000"/>
                  </a:ext>
                </a:extLst>
              </a:tr>
              <a:tr h="1889750">
                <a:tc>
                  <a:txBody>
                    <a:bodyPr/>
                    <a:lstStyle/>
                    <a:p>
                      <a:pPr marL="457200" marR="0" lvl="0" indent="-317500" algn="l" rtl="0">
                        <a:lnSpc>
                          <a:spcPct val="100000"/>
                        </a:lnSpc>
                        <a:spcBef>
                          <a:spcPts val="0"/>
                        </a:spcBef>
                        <a:spcAft>
                          <a:spcPts val="0"/>
                        </a:spcAft>
                        <a:buClr>
                          <a:srgbClr val="000000"/>
                        </a:buClr>
                        <a:buSzPts val="1400"/>
                        <a:buFont typeface="Comic Sans MS"/>
                        <a:buChar char="●"/>
                      </a:pPr>
                      <a:r>
                        <a:rPr lang="en-GB" sz="1400" u="none" strike="noStrike" cap="none">
                          <a:latin typeface="Comic Sans MS"/>
                          <a:ea typeface="Comic Sans MS"/>
                          <a:cs typeface="Comic Sans MS"/>
                          <a:sym typeface="Comic Sans MS"/>
                        </a:rPr>
                        <a:t>Safely use and explore a variety of materials, tools and techniques, experimenting with colour, design, texture, form and function.</a:t>
                      </a:r>
                      <a:endParaRPr sz="1400" u="none" strike="noStrike" cap="none">
                        <a:latin typeface="Comic Sans MS"/>
                        <a:ea typeface="Comic Sans MS"/>
                        <a:cs typeface="Comic Sans MS"/>
                        <a:sym typeface="Comic Sans MS"/>
                      </a:endParaRPr>
                    </a:p>
                    <a:p>
                      <a:pPr marL="457200" marR="0" lvl="0" indent="-317500" algn="l" rtl="0">
                        <a:lnSpc>
                          <a:spcPct val="100000"/>
                        </a:lnSpc>
                        <a:spcBef>
                          <a:spcPts val="0"/>
                        </a:spcBef>
                        <a:spcAft>
                          <a:spcPts val="0"/>
                        </a:spcAft>
                        <a:buClr>
                          <a:srgbClr val="000000"/>
                        </a:buClr>
                        <a:buSzPts val="1400"/>
                        <a:buFont typeface="Comic Sans MS"/>
                        <a:buChar char="●"/>
                      </a:pPr>
                      <a:r>
                        <a:rPr lang="en-GB" sz="1400" u="none" strike="noStrike" cap="none">
                          <a:latin typeface="Comic Sans MS"/>
                          <a:ea typeface="Comic Sans MS"/>
                          <a:cs typeface="Comic Sans MS"/>
                          <a:sym typeface="Comic Sans MS"/>
                        </a:rPr>
                        <a:t>Share their creations, explaining the process they have used</a:t>
                      </a:r>
                      <a:endParaRPr sz="1400" u="none" strike="noStrike" cap="none">
                        <a:latin typeface="Comic Sans MS"/>
                        <a:ea typeface="Comic Sans MS"/>
                        <a:cs typeface="Comic Sans MS"/>
                        <a:sym typeface="Comic Sans MS"/>
                      </a:endParaRPr>
                    </a:p>
                    <a:p>
                      <a:pPr marL="457200" marR="0" lvl="0" indent="-317500" algn="l" rtl="0">
                        <a:lnSpc>
                          <a:spcPct val="100000"/>
                        </a:lnSpc>
                        <a:spcBef>
                          <a:spcPts val="0"/>
                        </a:spcBef>
                        <a:spcAft>
                          <a:spcPts val="0"/>
                        </a:spcAft>
                        <a:buClr>
                          <a:srgbClr val="000000"/>
                        </a:buClr>
                        <a:buSzPts val="1400"/>
                        <a:buFont typeface="Comic Sans MS"/>
                        <a:buChar char="●"/>
                      </a:pPr>
                      <a:r>
                        <a:rPr lang="en-GB" sz="1400" u="none" strike="noStrike" cap="none">
                          <a:latin typeface="Comic Sans MS"/>
                          <a:ea typeface="Comic Sans MS"/>
                          <a:cs typeface="Comic Sans MS"/>
                          <a:sym typeface="Comic Sans MS"/>
                        </a:rPr>
                        <a:t>Make use of props and materials when role playing characters in narratives and stories. </a:t>
                      </a:r>
                      <a:endParaRPr sz="1400" u="none" strike="noStrike" cap="none">
                        <a:latin typeface="Comic Sans MS"/>
                        <a:ea typeface="Comic Sans MS"/>
                        <a:cs typeface="Comic Sans MS"/>
                        <a:sym typeface="Comic Sans MS"/>
                      </a:endParaRPr>
                    </a:p>
                  </a:txBody>
                  <a:tcPr marL="91425" marR="91425" marT="91425" marB="91425"/>
                </a:tc>
                <a:tc>
                  <a:txBody>
                    <a:bodyPr/>
                    <a:lstStyle/>
                    <a:p>
                      <a:pPr marL="457200" marR="0" lvl="0" indent="-317500" algn="l" rtl="0">
                        <a:lnSpc>
                          <a:spcPct val="100000"/>
                        </a:lnSpc>
                        <a:spcBef>
                          <a:spcPts val="0"/>
                        </a:spcBef>
                        <a:spcAft>
                          <a:spcPts val="0"/>
                        </a:spcAft>
                        <a:buClr>
                          <a:srgbClr val="000000"/>
                        </a:buClr>
                        <a:buSzPts val="1400"/>
                        <a:buFont typeface="Comic Sans MS"/>
                        <a:buChar char="●"/>
                      </a:pPr>
                      <a:r>
                        <a:rPr lang="en-GB" sz="1400" u="none" strike="noStrike" cap="none">
                          <a:latin typeface="Comic Sans MS"/>
                          <a:ea typeface="Comic Sans MS"/>
                          <a:cs typeface="Comic Sans MS"/>
                          <a:sym typeface="Comic Sans MS"/>
                        </a:rPr>
                        <a:t>Invent, adapt and recount narratives and stories with peers and their teacher.</a:t>
                      </a:r>
                      <a:endParaRPr sz="1400" u="none" strike="noStrike" cap="none">
                        <a:latin typeface="Comic Sans MS"/>
                        <a:ea typeface="Comic Sans MS"/>
                        <a:cs typeface="Comic Sans MS"/>
                        <a:sym typeface="Comic Sans MS"/>
                      </a:endParaRPr>
                    </a:p>
                    <a:p>
                      <a:pPr marL="457200" marR="0" lvl="0" indent="-317500" algn="l" rtl="0">
                        <a:lnSpc>
                          <a:spcPct val="100000"/>
                        </a:lnSpc>
                        <a:spcBef>
                          <a:spcPts val="0"/>
                        </a:spcBef>
                        <a:spcAft>
                          <a:spcPts val="0"/>
                        </a:spcAft>
                        <a:buClr>
                          <a:srgbClr val="000000"/>
                        </a:buClr>
                        <a:buSzPts val="1400"/>
                        <a:buFont typeface="Comic Sans MS"/>
                        <a:buChar char="●"/>
                      </a:pPr>
                      <a:r>
                        <a:rPr lang="en-GB" sz="1400" u="none" strike="noStrike" cap="none">
                          <a:latin typeface="Comic Sans MS"/>
                          <a:ea typeface="Comic Sans MS"/>
                          <a:cs typeface="Comic Sans MS"/>
                          <a:sym typeface="Comic Sans MS"/>
                        </a:rPr>
                        <a:t>Sing a range of well-known nursery rhymes and songs.</a:t>
                      </a:r>
                      <a:endParaRPr sz="1400" u="none" strike="noStrike" cap="none">
                        <a:latin typeface="Comic Sans MS"/>
                        <a:ea typeface="Comic Sans MS"/>
                        <a:cs typeface="Comic Sans MS"/>
                        <a:sym typeface="Comic Sans MS"/>
                      </a:endParaRPr>
                    </a:p>
                    <a:p>
                      <a:pPr marL="457200" marR="0" lvl="0" indent="-317500" algn="l" rtl="0">
                        <a:lnSpc>
                          <a:spcPct val="100000"/>
                        </a:lnSpc>
                        <a:spcBef>
                          <a:spcPts val="0"/>
                        </a:spcBef>
                        <a:spcAft>
                          <a:spcPts val="0"/>
                        </a:spcAft>
                        <a:buClr>
                          <a:srgbClr val="000000"/>
                        </a:buClr>
                        <a:buSzPts val="1400"/>
                        <a:buFont typeface="Comic Sans MS"/>
                        <a:buChar char="●"/>
                      </a:pPr>
                      <a:r>
                        <a:rPr lang="en-GB" sz="1400" u="none" strike="noStrike" cap="none">
                          <a:latin typeface="Comic Sans MS"/>
                          <a:ea typeface="Comic Sans MS"/>
                          <a:cs typeface="Comic Sans MS"/>
                          <a:sym typeface="Comic Sans MS"/>
                        </a:rPr>
                        <a:t>Perform songs, rhymes, poems and stories with others, and – when appropriate – try to move in time with music. </a:t>
                      </a:r>
                      <a:endParaRPr sz="1400" u="none" strike="noStrike" cap="none">
                        <a:latin typeface="Comic Sans MS"/>
                        <a:ea typeface="Comic Sans MS"/>
                        <a:cs typeface="Comic Sans MS"/>
                        <a:sym typeface="Comic Sans MS"/>
                      </a:endParaRPr>
                    </a:p>
                  </a:txBody>
                  <a:tcPr marL="91425" marR="91425" marT="91425" marB="91425"/>
                </a:tc>
                <a:extLst>
                  <a:ext uri="{0D108BD9-81ED-4DB2-BD59-A6C34878D82A}">
                    <a16:rowId xmlns:a16="http://schemas.microsoft.com/office/drawing/2014/main" val="10001"/>
                  </a:ext>
                </a:extLst>
              </a:tr>
            </a:tbl>
          </a:graphicData>
        </a:graphic>
      </p:graphicFrame>
      <p:pic>
        <p:nvPicPr>
          <p:cNvPr id="2" name="Slide 20">
            <a:hlinkClick r:id="" action="ppaction://media"/>
            <a:extLst>
              <a:ext uri="{FF2B5EF4-FFF2-40B4-BE49-F238E27FC236}">
                <a16:creationId xmlns:a16="http://schemas.microsoft.com/office/drawing/2014/main" id="{CF0FF90A-D229-4AFB-943C-58D3EB7A1C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6539" y="642938"/>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g155ea22c543_0_103"/>
          <p:cNvSpPr txBox="1">
            <a:spLocks noGrp="1"/>
          </p:cNvSpPr>
          <p:nvPr>
            <p:ph type="body" idx="1"/>
          </p:nvPr>
        </p:nvSpPr>
        <p:spPr>
          <a:xfrm>
            <a:off x="457200" y="1481328"/>
            <a:ext cx="8229600" cy="452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1224"/>
              <a:buNone/>
            </a:pPr>
            <a:r>
              <a:rPr lang="en-GB" sz="2400">
                <a:solidFill>
                  <a:schemeClr val="dk2"/>
                </a:solidFill>
                <a:latin typeface="Comic Sans MS"/>
                <a:ea typeface="Comic Sans MS"/>
                <a:cs typeface="Comic Sans MS"/>
                <a:sym typeface="Comic Sans MS"/>
              </a:rPr>
              <a:t>What you can do at home to support your child: </a:t>
            </a:r>
            <a:endParaRPr sz="2400">
              <a:solidFill>
                <a:schemeClr val="dk2"/>
              </a:solidFill>
              <a:latin typeface="Comic Sans MS"/>
              <a:ea typeface="Comic Sans MS"/>
              <a:cs typeface="Comic Sans MS"/>
              <a:sym typeface="Comic Sans MS"/>
            </a:endParaRPr>
          </a:p>
          <a:p>
            <a:pPr marL="457200" lvl="0" indent="-381000" algn="l" rtl="0">
              <a:lnSpc>
                <a:spcPct val="100000"/>
              </a:lnSpc>
              <a:spcBef>
                <a:spcPts val="400"/>
              </a:spcBef>
              <a:spcAft>
                <a:spcPts val="0"/>
              </a:spcAft>
              <a:buClr>
                <a:schemeClr val="dk1"/>
              </a:buClr>
              <a:buSzPts val="2400"/>
              <a:buFont typeface="Comic Sans MS"/>
              <a:buChar char="●"/>
            </a:pPr>
            <a:r>
              <a:rPr lang="en-GB" sz="2400">
                <a:latin typeface="Comic Sans MS"/>
                <a:ea typeface="Comic Sans MS"/>
                <a:cs typeface="Comic Sans MS"/>
                <a:sym typeface="Comic Sans MS"/>
              </a:rPr>
              <a:t>Talk to your child about what they have made at school. Can they talk about how they made it? </a:t>
            </a:r>
            <a:endParaRPr sz="2400">
              <a:latin typeface="Comic Sans MS"/>
              <a:ea typeface="Comic Sans MS"/>
              <a:cs typeface="Comic Sans MS"/>
              <a:sym typeface="Comic Sans MS"/>
            </a:endParaRPr>
          </a:p>
          <a:p>
            <a:pPr marL="457200" lvl="0" indent="-381000" algn="l" rtl="0">
              <a:lnSpc>
                <a:spcPct val="100000"/>
              </a:lnSpc>
              <a:spcBef>
                <a:spcPts val="0"/>
              </a:spcBef>
              <a:spcAft>
                <a:spcPts val="0"/>
              </a:spcAft>
              <a:buClr>
                <a:schemeClr val="dk1"/>
              </a:buClr>
              <a:buSzPts val="2400"/>
              <a:buFont typeface="Comic Sans MS"/>
              <a:buChar char="●"/>
            </a:pPr>
            <a:r>
              <a:rPr lang="en-GB" sz="2400">
                <a:latin typeface="Comic Sans MS"/>
                <a:ea typeface="Comic Sans MS"/>
                <a:cs typeface="Comic Sans MS"/>
                <a:sym typeface="Comic Sans MS"/>
              </a:rPr>
              <a:t>Sing nursery rhymes and songs together at home. </a:t>
            </a:r>
            <a:endParaRPr sz="2400">
              <a:latin typeface="Comic Sans MS"/>
              <a:ea typeface="Comic Sans MS"/>
              <a:cs typeface="Comic Sans MS"/>
              <a:sym typeface="Comic Sans MS"/>
            </a:endParaRPr>
          </a:p>
          <a:p>
            <a:pPr marL="457200" lvl="0" indent="-381000" algn="l" rtl="0">
              <a:lnSpc>
                <a:spcPct val="100000"/>
              </a:lnSpc>
              <a:spcBef>
                <a:spcPts val="0"/>
              </a:spcBef>
              <a:spcAft>
                <a:spcPts val="0"/>
              </a:spcAft>
              <a:buClr>
                <a:schemeClr val="dk1"/>
              </a:buClr>
              <a:buSzPts val="2400"/>
              <a:buFont typeface="Comic Sans MS"/>
              <a:buChar char="●"/>
            </a:pPr>
            <a:r>
              <a:rPr lang="en-GB" sz="2400">
                <a:latin typeface="Comic Sans MS"/>
                <a:ea typeface="Comic Sans MS"/>
                <a:cs typeface="Comic Sans MS"/>
                <a:sym typeface="Comic Sans MS"/>
              </a:rPr>
              <a:t>Act out their favourite stories together. </a:t>
            </a:r>
            <a:endParaRPr sz="2400">
              <a:latin typeface="Comic Sans MS"/>
              <a:ea typeface="Comic Sans MS"/>
              <a:cs typeface="Comic Sans MS"/>
              <a:sym typeface="Comic Sans MS"/>
            </a:endParaRPr>
          </a:p>
        </p:txBody>
      </p:sp>
      <p:sp>
        <p:nvSpPr>
          <p:cNvPr id="226" name="Google Shape;226;g155ea22c543_0_10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a:latin typeface="Comic Sans MS"/>
                <a:ea typeface="Comic Sans MS"/>
                <a:cs typeface="Comic Sans MS"/>
                <a:sym typeface="Comic Sans MS"/>
              </a:rPr>
              <a:t>Expressive Arts and Design</a:t>
            </a:r>
            <a:endParaRPr>
              <a:latin typeface="Comic Sans MS"/>
              <a:ea typeface="Comic Sans MS"/>
              <a:cs typeface="Comic Sans MS"/>
              <a:sym typeface="Comic Sans MS"/>
            </a:endParaRPr>
          </a:p>
        </p:txBody>
      </p:sp>
      <p:pic>
        <p:nvPicPr>
          <p:cNvPr id="2" name="Slide 21">
            <a:hlinkClick r:id="" action="ppaction://media"/>
            <a:extLst>
              <a:ext uri="{FF2B5EF4-FFF2-40B4-BE49-F238E27FC236}">
                <a16:creationId xmlns:a16="http://schemas.microsoft.com/office/drawing/2014/main" id="{202E9633-0779-4899-B0B7-3EC7D4519E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8022" y="642938"/>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p14"/>
          <p:cNvPicPr preferRelativeResize="0"/>
          <p:nvPr/>
        </p:nvPicPr>
        <p:blipFill rotWithShape="1">
          <a:blip r:embed="rId5">
            <a:alphaModFix/>
          </a:blip>
          <a:srcRect/>
          <a:stretch/>
        </p:blipFill>
        <p:spPr>
          <a:xfrm>
            <a:off x="6264636" y="3740667"/>
            <a:ext cx="2878137" cy="2200275"/>
          </a:xfrm>
          <a:prstGeom prst="rect">
            <a:avLst/>
          </a:prstGeom>
          <a:noFill/>
          <a:ln>
            <a:noFill/>
          </a:ln>
        </p:spPr>
      </p:pic>
      <p:sp>
        <p:nvSpPr>
          <p:cNvPr id="232" name="Google Shape;232;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100"/>
              <a:buFont typeface="Lucida Sans"/>
              <a:buNone/>
            </a:pPr>
            <a:r>
              <a:rPr lang="en-GB">
                <a:latin typeface="Comic Sans MS"/>
                <a:ea typeface="Comic Sans MS"/>
                <a:cs typeface="Comic Sans MS"/>
                <a:sym typeface="Comic Sans MS"/>
              </a:rPr>
              <a:t>Homework</a:t>
            </a:r>
            <a:endParaRPr>
              <a:latin typeface="Comic Sans MS"/>
              <a:ea typeface="Comic Sans MS"/>
              <a:cs typeface="Comic Sans MS"/>
              <a:sym typeface="Comic Sans MS"/>
            </a:endParaRPr>
          </a:p>
        </p:txBody>
      </p:sp>
      <p:sp>
        <p:nvSpPr>
          <p:cNvPr id="233" name="Google Shape;233;p14"/>
          <p:cNvSpPr txBox="1"/>
          <p:nvPr/>
        </p:nvSpPr>
        <p:spPr>
          <a:xfrm>
            <a:off x="251400" y="3837725"/>
            <a:ext cx="6009900" cy="2392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800" b="1" i="0" u="none" strike="noStrike" cap="none">
                <a:solidFill>
                  <a:schemeClr val="dk1"/>
                </a:solidFill>
                <a:latin typeface="Comic Sans MS"/>
                <a:ea typeface="Comic Sans MS"/>
                <a:cs typeface="Comic Sans MS"/>
                <a:sym typeface="Comic Sans MS"/>
              </a:rPr>
              <a:t>RWI Sheets</a:t>
            </a:r>
            <a:endParaRPr sz="1800" b="1"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600"/>
              <a:buFont typeface="Arial"/>
              <a:buNone/>
            </a:pPr>
            <a:r>
              <a:rPr lang="en-GB" sz="1800" b="0" i="0" u="none" strike="noStrike" cap="none">
                <a:solidFill>
                  <a:schemeClr val="dk1"/>
                </a:solidFill>
                <a:latin typeface="Comic Sans MS"/>
                <a:ea typeface="Comic Sans MS"/>
                <a:cs typeface="Comic Sans MS"/>
                <a:sym typeface="Comic Sans MS"/>
              </a:rPr>
              <a:t>Your child has started the RWI programme. Please help them to practice reading and writing the sound on the sheet they bring home. These sheets are for you to use at home. They do not need to be returned to school. </a:t>
            </a:r>
            <a:endParaRPr sz="1800" b="0"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6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234" name="Google Shape;234;p14"/>
          <p:cNvSpPr/>
          <p:nvPr/>
        </p:nvSpPr>
        <p:spPr>
          <a:xfrm>
            <a:off x="251400" y="1417650"/>
            <a:ext cx="8641200" cy="2554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800" b="1" i="0" u="none" strike="noStrike" cap="none">
                <a:solidFill>
                  <a:schemeClr val="dk1"/>
                </a:solidFill>
                <a:latin typeface="Comic Sans MS"/>
                <a:ea typeface="Comic Sans MS"/>
                <a:cs typeface="Comic Sans MS"/>
                <a:sym typeface="Comic Sans MS"/>
              </a:rPr>
              <a:t>Reading Diaries</a:t>
            </a:r>
            <a:endParaRPr sz="1800" b="1"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0"/>
              </a:spcBef>
              <a:spcAft>
                <a:spcPts val="0"/>
              </a:spcAft>
              <a:buClr>
                <a:srgbClr val="000000"/>
              </a:buClr>
              <a:buSzPts val="1600"/>
              <a:buFont typeface="Arial"/>
              <a:buNone/>
            </a:pPr>
            <a:r>
              <a:rPr lang="en-GB" sz="1800" b="0" i="0" u="none" strike="noStrike" cap="none">
                <a:solidFill>
                  <a:schemeClr val="dk1"/>
                </a:solidFill>
                <a:latin typeface="Comic Sans MS"/>
                <a:ea typeface="Comic Sans MS"/>
                <a:cs typeface="Comic Sans MS"/>
                <a:sym typeface="Comic Sans MS"/>
              </a:rPr>
              <a:t>Please fill in your child's reading diary by writing the name of the book read, the date, please add a comment and sign. At the moment your child will bring a picture book home that they have chosen from the library. This book will be changed on a Wednesday</a:t>
            </a:r>
            <a:r>
              <a:rPr lang="en-GB" sz="1800">
                <a:solidFill>
                  <a:schemeClr val="dk1"/>
                </a:solidFill>
                <a:latin typeface="Comic Sans MS"/>
                <a:ea typeface="Comic Sans MS"/>
                <a:cs typeface="Comic Sans MS"/>
                <a:sym typeface="Comic Sans MS"/>
              </a:rPr>
              <a:t>.</a:t>
            </a:r>
            <a:r>
              <a:rPr lang="en-GB" sz="1800" b="0" i="0" u="none" strike="noStrike" cap="none">
                <a:solidFill>
                  <a:schemeClr val="dk1"/>
                </a:solidFill>
                <a:latin typeface="Comic Sans MS"/>
                <a:ea typeface="Comic Sans MS"/>
                <a:cs typeface="Comic Sans MS"/>
                <a:sym typeface="Comic Sans MS"/>
              </a:rPr>
              <a:t>Once your child can begin to blend sounds to read words they will bring a RWI phonics book home in addition to their library book. This book will be for them to read to you. Children are expected to read at least four times a week.</a:t>
            </a:r>
            <a:endParaRPr sz="1800" b="0" i="0" u="none" strike="noStrike" cap="none">
              <a:solidFill>
                <a:schemeClr val="dk1"/>
              </a:solidFill>
              <a:latin typeface="Comic Sans MS"/>
              <a:ea typeface="Comic Sans MS"/>
              <a:cs typeface="Comic Sans MS"/>
              <a:sym typeface="Comic Sans MS"/>
            </a:endParaRPr>
          </a:p>
        </p:txBody>
      </p:sp>
      <p:pic>
        <p:nvPicPr>
          <p:cNvPr id="2" name="Slide 22">
            <a:hlinkClick r:id="" action="ppaction://media"/>
            <a:extLst>
              <a:ext uri="{FF2B5EF4-FFF2-40B4-BE49-F238E27FC236}">
                <a16:creationId xmlns:a16="http://schemas.microsoft.com/office/drawing/2014/main" id="{5E8388C4-79FC-48B5-944C-4C3977FF73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8185" y="642938"/>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2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gf5f91de58f_0_0"/>
          <p:cNvSpPr txBox="1">
            <a:spLocks noGrp="1"/>
          </p:cNvSpPr>
          <p:nvPr>
            <p:ph type="body" idx="1"/>
          </p:nvPr>
        </p:nvSpPr>
        <p:spPr>
          <a:xfrm>
            <a:off x="457200" y="1481328"/>
            <a:ext cx="8229600" cy="452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1224"/>
              <a:buNone/>
            </a:pPr>
            <a:r>
              <a:rPr lang="en-GB" sz="2400">
                <a:latin typeface="Comic Sans MS"/>
                <a:ea typeface="Comic Sans MS"/>
                <a:cs typeface="Comic Sans MS"/>
                <a:sym typeface="Comic Sans MS"/>
              </a:rPr>
              <a:t>By now you should all have received an email with a link to allow you to access your child's account. This will allow you to see what your child has done at school as well as share exciting things that happen at home with us. </a:t>
            </a:r>
            <a:endParaRPr sz="2400">
              <a:latin typeface="Comic Sans MS"/>
              <a:ea typeface="Comic Sans MS"/>
              <a:cs typeface="Comic Sans MS"/>
              <a:sym typeface="Comic Sans MS"/>
            </a:endParaRPr>
          </a:p>
          <a:p>
            <a:pPr marL="0" lvl="0" indent="0" algn="l" rtl="0">
              <a:lnSpc>
                <a:spcPct val="100000"/>
              </a:lnSpc>
              <a:spcBef>
                <a:spcPts val="400"/>
              </a:spcBef>
              <a:spcAft>
                <a:spcPts val="0"/>
              </a:spcAft>
              <a:buSzPts val="1224"/>
              <a:buNone/>
            </a:pPr>
            <a:r>
              <a:rPr lang="en-GB" sz="2400">
                <a:latin typeface="Comic Sans MS"/>
                <a:ea typeface="Comic Sans MS"/>
                <a:cs typeface="Comic Sans MS"/>
                <a:sym typeface="Comic Sans MS"/>
              </a:rPr>
              <a:t>We will upload observations of your child so you can see the progress they are making towards the Early Learning Goals. </a:t>
            </a:r>
            <a:endParaRPr sz="2400">
              <a:latin typeface="Comic Sans MS"/>
              <a:ea typeface="Comic Sans MS"/>
              <a:cs typeface="Comic Sans MS"/>
              <a:sym typeface="Comic Sans MS"/>
            </a:endParaRPr>
          </a:p>
          <a:p>
            <a:pPr marL="0" lvl="0" indent="0" algn="l" rtl="0">
              <a:lnSpc>
                <a:spcPct val="100000"/>
              </a:lnSpc>
              <a:spcBef>
                <a:spcPts val="400"/>
              </a:spcBef>
              <a:spcAft>
                <a:spcPts val="0"/>
              </a:spcAft>
              <a:buSzPts val="1224"/>
              <a:buNone/>
            </a:pPr>
            <a:endParaRPr/>
          </a:p>
        </p:txBody>
      </p:sp>
      <p:sp>
        <p:nvSpPr>
          <p:cNvPr id="240" name="Google Shape;240;gf5f91de58f_0_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a:latin typeface="Comic Sans MS"/>
                <a:ea typeface="Comic Sans MS"/>
                <a:cs typeface="Comic Sans MS"/>
                <a:sym typeface="Comic Sans MS"/>
              </a:rPr>
              <a:t>Tapestry</a:t>
            </a:r>
            <a:endParaRPr>
              <a:latin typeface="Comic Sans MS"/>
              <a:ea typeface="Comic Sans MS"/>
              <a:cs typeface="Comic Sans MS"/>
              <a:sym typeface="Comic Sans MS"/>
            </a:endParaRPr>
          </a:p>
        </p:txBody>
      </p:sp>
      <p:pic>
        <p:nvPicPr>
          <p:cNvPr id="241" name="Google Shape;241;gf5f91de58f_0_0"/>
          <p:cNvPicPr preferRelativeResize="0"/>
          <p:nvPr/>
        </p:nvPicPr>
        <p:blipFill rotWithShape="1">
          <a:blip r:embed="rId5">
            <a:alphaModFix/>
          </a:blip>
          <a:srcRect/>
          <a:stretch/>
        </p:blipFill>
        <p:spPr>
          <a:xfrm>
            <a:off x="5884438" y="5016575"/>
            <a:ext cx="3057525" cy="1495425"/>
          </a:xfrm>
          <a:prstGeom prst="rect">
            <a:avLst/>
          </a:prstGeom>
          <a:noFill/>
          <a:ln>
            <a:noFill/>
          </a:ln>
        </p:spPr>
      </p:pic>
      <p:pic>
        <p:nvPicPr>
          <p:cNvPr id="2" name="Slide 23">
            <a:hlinkClick r:id="" action="ppaction://media"/>
            <a:extLst>
              <a:ext uri="{FF2B5EF4-FFF2-40B4-BE49-F238E27FC236}">
                <a16:creationId xmlns:a16="http://schemas.microsoft.com/office/drawing/2014/main" id="{72419DC1-CE8E-413A-AE1D-0FE44D6DE8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9007" y="642938"/>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g155ea22c543_0_137"/>
          <p:cNvSpPr txBox="1">
            <a:spLocks noGrp="1"/>
          </p:cNvSpPr>
          <p:nvPr>
            <p:ph type="body" idx="1"/>
          </p:nvPr>
        </p:nvSpPr>
        <p:spPr>
          <a:xfrm>
            <a:off x="215525" y="1481325"/>
            <a:ext cx="8758800" cy="452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1224"/>
              <a:buNone/>
            </a:pPr>
            <a:r>
              <a:rPr lang="en-GB" sz="2400">
                <a:latin typeface="Comic Sans MS"/>
                <a:ea typeface="Comic Sans MS"/>
                <a:cs typeface="Comic Sans MS"/>
                <a:sym typeface="Comic Sans MS"/>
              </a:rPr>
              <a:t>The 3 ‘R’s. Being</a:t>
            </a:r>
            <a:endParaRPr sz="2400">
              <a:latin typeface="Comic Sans MS"/>
              <a:ea typeface="Comic Sans MS"/>
              <a:cs typeface="Comic Sans MS"/>
              <a:sym typeface="Comic Sans MS"/>
            </a:endParaRPr>
          </a:p>
          <a:p>
            <a:pPr marL="457200" lvl="0" indent="-381000" algn="l" rtl="0">
              <a:lnSpc>
                <a:spcPct val="100000"/>
              </a:lnSpc>
              <a:spcBef>
                <a:spcPts val="400"/>
              </a:spcBef>
              <a:spcAft>
                <a:spcPts val="0"/>
              </a:spcAft>
              <a:buSzPts val="2400"/>
              <a:buChar char="●"/>
            </a:pPr>
            <a:r>
              <a:rPr lang="en-GB" sz="2400" b="1">
                <a:latin typeface="Comic Sans MS"/>
                <a:ea typeface="Comic Sans MS"/>
                <a:cs typeface="Comic Sans MS"/>
                <a:sym typeface="Comic Sans MS"/>
              </a:rPr>
              <a:t>Respectful </a:t>
            </a:r>
            <a:r>
              <a:rPr lang="en-GB" sz="2400">
                <a:latin typeface="Comic Sans MS"/>
                <a:ea typeface="Comic Sans MS"/>
                <a:cs typeface="Comic Sans MS"/>
                <a:sym typeface="Comic Sans MS"/>
              </a:rPr>
              <a:t>- please and thank you, holding doors, talking kindly to others, greeting others, walking through the school in silence, looking after each other and property. </a:t>
            </a:r>
            <a:endParaRPr sz="2400">
              <a:latin typeface="Comic Sans MS"/>
              <a:ea typeface="Comic Sans MS"/>
              <a:cs typeface="Comic Sans MS"/>
              <a:sym typeface="Comic Sans MS"/>
            </a:endParaRPr>
          </a:p>
          <a:p>
            <a:pPr marL="457200" lvl="0" indent="-381000" algn="l" rtl="0">
              <a:lnSpc>
                <a:spcPct val="100000"/>
              </a:lnSpc>
              <a:spcBef>
                <a:spcPts val="0"/>
              </a:spcBef>
              <a:spcAft>
                <a:spcPts val="0"/>
              </a:spcAft>
              <a:buSzPts val="2400"/>
              <a:buChar char="●"/>
            </a:pPr>
            <a:r>
              <a:rPr lang="en-GB" sz="2400" b="1">
                <a:latin typeface="Comic Sans MS"/>
                <a:ea typeface="Comic Sans MS"/>
                <a:cs typeface="Comic Sans MS"/>
                <a:sym typeface="Comic Sans MS"/>
              </a:rPr>
              <a:t>Responsible </a:t>
            </a:r>
            <a:r>
              <a:rPr lang="en-GB" sz="2400">
                <a:latin typeface="Comic Sans MS"/>
                <a:ea typeface="Comic Sans MS"/>
                <a:cs typeface="Comic Sans MS"/>
                <a:sym typeface="Comic Sans MS"/>
              </a:rPr>
              <a:t>- completing work on time, bringing equipment to school, keeping the classroom tidy, accepting responsibility for your actions, saying sorry when you make a mistake.</a:t>
            </a:r>
            <a:endParaRPr sz="2400">
              <a:latin typeface="Comic Sans MS"/>
              <a:ea typeface="Comic Sans MS"/>
              <a:cs typeface="Comic Sans MS"/>
              <a:sym typeface="Comic Sans MS"/>
            </a:endParaRPr>
          </a:p>
          <a:p>
            <a:pPr marL="457200" lvl="0" indent="-381000" algn="l" rtl="0">
              <a:lnSpc>
                <a:spcPct val="100000"/>
              </a:lnSpc>
              <a:spcBef>
                <a:spcPts val="0"/>
              </a:spcBef>
              <a:spcAft>
                <a:spcPts val="0"/>
              </a:spcAft>
              <a:buSzPts val="2400"/>
              <a:buChar char="●"/>
            </a:pPr>
            <a:r>
              <a:rPr lang="en-GB" sz="2400" b="1">
                <a:latin typeface="Comic Sans MS"/>
                <a:ea typeface="Comic Sans MS"/>
                <a:cs typeface="Comic Sans MS"/>
                <a:sym typeface="Comic Sans MS"/>
              </a:rPr>
              <a:t>Ready (to learn)</a:t>
            </a:r>
            <a:r>
              <a:rPr lang="en-GB" sz="2400">
                <a:latin typeface="Comic Sans MS"/>
                <a:ea typeface="Comic Sans MS"/>
                <a:cs typeface="Comic Sans MS"/>
                <a:sym typeface="Comic Sans MS"/>
              </a:rPr>
              <a:t> - sitting silently, listening carefully, giving the speaker 100% of your attention, working hard and on task, being in the right place at the right time. </a:t>
            </a:r>
            <a:endParaRPr sz="2400">
              <a:latin typeface="Comic Sans MS"/>
              <a:ea typeface="Comic Sans MS"/>
              <a:cs typeface="Comic Sans MS"/>
              <a:sym typeface="Comic Sans MS"/>
            </a:endParaRPr>
          </a:p>
        </p:txBody>
      </p:sp>
      <p:sp>
        <p:nvSpPr>
          <p:cNvPr id="247" name="Google Shape;247;g155ea22c543_0_1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a:latin typeface="Comic Sans MS"/>
                <a:ea typeface="Comic Sans MS"/>
                <a:cs typeface="Comic Sans MS"/>
                <a:sym typeface="Comic Sans MS"/>
              </a:rPr>
              <a:t>The Wavendon Gate Way</a:t>
            </a:r>
            <a:endParaRPr>
              <a:latin typeface="Comic Sans MS"/>
              <a:ea typeface="Comic Sans MS"/>
              <a:cs typeface="Comic Sans MS"/>
              <a:sym typeface="Comic Sans MS"/>
            </a:endParaRPr>
          </a:p>
        </p:txBody>
      </p:sp>
      <p:pic>
        <p:nvPicPr>
          <p:cNvPr id="2" name="Slide 24">
            <a:hlinkClick r:id="" action="ppaction://media"/>
            <a:extLst>
              <a:ext uri="{FF2B5EF4-FFF2-40B4-BE49-F238E27FC236}">
                <a16:creationId xmlns:a16="http://schemas.microsoft.com/office/drawing/2014/main" id="{B06B6D46-400D-401C-A793-18EEF90D49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7088" y="642938"/>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2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g155ea22c543_0_143"/>
          <p:cNvSpPr txBox="1">
            <a:spLocks noGrp="1"/>
          </p:cNvSpPr>
          <p:nvPr>
            <p:ph type="body" idx="1"/>
          </p:nvPr>
        </p:nvSpPr>
        <p:spPr>
          <a:xfrm>
            <a:off x="457200" y="1481328"/>
            <a:ext cx="8229600" cy="452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1224"/>
              <a:buNone/>
            </a:pPr>
            <a:r>
              <a:rPr lang="en-GB" sz="2400">
                <a:latin typeface="Comic Sans MS"/>
                <a:ea typeface="Comic Sans MS"/>
                <a:cs typeface="Comic Sans MS"/>
                <a:sym typeface="Comic Sans MS"/>
              </a:rPr>
              <a:t>FANTastic Walking</a:t>
            </a:r>
            <a:endParaRPr sz="2400">
              <a:latin typeface="Comic Sans MS"/>
              <a:ea typeface="Comic Sans MS"/>
              <a:cs typeface="Comic Sans MS"/>
              <a:sym typeface="Comic Sans MS"/>
            </a:endParaRPr>
          </a:p>
          <a:p>
            <a:pPr marL="0" lvl="0" indent="0" algn="l" rtl="0">
              <a:lnSpc>
                <a:spcPct val="100000"/>
              </a:lnSpc>
              <a:spcBef>
                <a:spcPts val="400"/>
              </a:spcBef>
              <a:spcAft>
                <a:spcPts val="0"/>
              </a:spcAft>
              <a:buSzPts val="1224"/>
              <a:buNone/>
            </a:pPr>
            <a:endParaRPr sz="2400">
              <a:latin typeface="Comic Sans MS"/>
              <a:ea typeface="Comic Sans MS"/>
              <a:cs typeface="Comic Sans MS"/>
              <a:sym typeface="Comic Sans MS"/>
            </a:endParaRPr>
          </a:p>
          <a:p>
            <a:pPr marL="0" lvl="0" indent="0" algn="l" rtl="0">
              <a:lnSpc>
                <a:spcPct val="100000"/>
              </a:lnSpc>
              <a:spcBef>
                <a:spcPts val="400"/>
              </a:spcBef>
              <a:spcAft>
                <a:spcPts val="0"/>
              </a:spcAft>
              <a:buSzPts val="1224"/>
              <a:buNone/>
            </a:pPr>
            <a:r>
              <a:rPr lang="en-GB" sz="2400" b="1">
                <a:solidFill>
                  <a:schemeClr val="dk2"/>
                </a:solidFill>
                <a:latin typeface="Comic Sans MS"/>
                <a:ea typeface="Comic Sans MS"/>
                <a:cs typeface="Comic Sans MS"/>
                <a:sym typeface="Comic Sans MS"/>
              </a:rPr>
              <a:t>F</a:t>
            </a:r>
            <a:r>
              <a:rPr lang="en-GB" sz="2400">
                <a:latin typeface="Comic Sans MS"/>
                <a:ea typeface="Comic Sans MS"/>
                <a:cs typeface="Comic Sans MS"/>
                <a:sym typeface="Comic Sans MS"/>
              </a:rPr>
              <a:t>acing forwards</a:t>
            </a:r>
            <a:br>
              <a:rPr lang="en-GB" sz="2400">
                <a:latin typeface="Comic Sans MS"/>
                <a:ea typeface="Comic Sans MS"/>
                <a:cs typeface="Comic Sans MS"/>
                <a:sym typeface="Comic Sans MS"/>
              </a:rPr>
            </a:br>
            <a:endParaRPr sz="2400">
              <a:latin typeface="Comic Sans MS"/>
              <a:ea typeface="Comic Sans MS"/>
              <a:cs typeface="Comic Sans MS"/>
              <a:sym typeface="Comic Sans MS"/>
            </a:endParaRPr>
          </a:p>
          <a:p>
            <a:pPr marL="0" lvl="0" indent="0" algn="l" rtl="0">
              <a:lnSpc>
                <a:spcPct val="100000"/>
              </a:lnSpc>
              <a:spcBef>
                <a:spcPts val="400"/>
              </a:spcBef>
              <a:spcAft>
                <a:spcPts val="0"/>
              </a:spcAft>
              <a:buSzPts val="1224"/>
              <a:buNone/>
            </a:pPr>
            <a:r>
              <a:rPr lang="en-GB" sz="2400" b="1">
                <a:solidFill>
                  <a:schemeClr val="dk2"/>
                </a:solidFill>
                <a:latin typeface="Comic Sans MS"/>
                <a:ea typeface="Comic Sans MS"/>
                <a:cs typeface="Comic Sans MS"/>
                <a:sym typeface="Comic Sans MS"/>
              </a:rPr>
              <a:t>A</a:t>
            </a:r>
            <a:r>
              <a:rPr lang="en-GB" sz="2400">
                <a:latin typeface="Comic Sans MS"/>
                <a:ea typeface="Comic Sans MS"/>
                <a:cs typeface="Comic Sans MS"/>
                <a:sym typeface="Comic Sans MS"/>
              </a:rPr>
              <a:t>t a steady pace</a:t>
            </a:r>
            <a:br>
              <a:rPr lang="en-GB" sz="2400">
                <a:latin typeface="Comic Sans MS"/>
                <a:ea typeface="Comic Sans MS"/>
                <a:cs typeface="Comic Sans MS"/>
                <a:sym typeface="Comic Sans MS"/>
              </a:rPr>
            </a:br>
            <a:endParaRPr sz="2400">
              <a:latin typeface="Comic Sans MS"/>
              <a:ea typeface="Comic Sans MS"/>
              <a:cs typeface="Comic Sans MS"/>
              <a:sym typeface="Comic Sans MS"/>
            </a:endParaRPr>
          </a:p>
          <a:p>
            <a:pPr marL="0" lvl="0" indent="0" algn="l" rtl="0">
              <a:lnSpc>
                <a:spcPct val="100000"/>
              </a:lnSpc>
              <a:spcBef>
                <a:spcPts val="400"/>
              </a:spcBef>
              <a:spcAft>
                <a:spcPts val="0"/>
              </a:spcAft>
              <a:buSzPts val="1224"/>
              <a:buNone/>
            </a:pPr>
            <a:r>
              <a:rPr lang="en-GB" sz="2400" b="1">
                <a:solidFill>
                  <a:schemeClr val="dk2"/>
                </a:solidFill>
                <a:latin typeface="Comic Sans MS"/>
                <a:ea typeface="Comic Sans MS"/>
                <a:cs typeface="Comic Sans MS"/>
                <a:sym typeface="Comic Sans MS"/>
              </a:rPr>
              <a:t>N</a:t>
            </a:r>
            <a:r>
              <a:rPr lang="en-GB" sz="2400">
                <a:latin typeface="Comic Sans MS"/>
                <a:ea typeface="Comic Sans MS"/>
                <a:cs typeface="Comic Sans MS"/>
                <a:sym typeface="Comic Sans MS"/>
              </a:rPr>
              <a:t>eat single file</a:t>
            </a:r>
            <a:br>
              <a:rPr lang="en-GB" sz="2400">
                <a:latin typeface="Comic Sans MS"/>
                <a:ea typeface="Comic Sans MS"/>
                <a:cs typeface="Comic Sans MS"/>
                <a:sym typeface="Comic Sans MS"/>
              </a:rPr>
            </a:br>
            <a:endParaRPr sz="2400">
              <a:latin typeface="Comic Sans MS"/>
              <a:ea typeface="Comic Sans MS"/>
              <a:cs typeface="Comic Sans MS"/>
              <a:sym typeface="Comic Sans MS"/>
            </a:endParaRPr>
          </a:p>
          <a:p>
            <a:pPr marL="0" lvl="0" indent="0" algn="l" rtl="0">
              <a:lnSpc>
                <a:spcPct val="100000"/>
              </a:lnSpc>
              <a:spcBef>
                <a:spcPts val="400"/>
              </a:spcBef>
              <a:spcAft>
                <a:spcPts val="0"/>
              </a:spcAft>
              <a:buSzPts val="1224"/>
              <a:buNone/>
            </a:pPr>
            <a:r>
              <a:rPr lang="en-GB" sz="2400" b="1">
                <a:solidFill>
                  <a:schemeClr val="dk2"/>
                </a:solidFill>
                <a:latin typeface="Comic Sans MS"/>
                <a:ea typeface="Comic Sans MS"/>
                <a:cs typeface="Comic Sans MS"/>
                <a:sym typeface="Comic Sans MS"/>
              </a:rPr>
              <a:t>T</a:t>
            </a:r>
            <a:r>
              <a:rPr lang="en-GB" sz="2400">
                <a:latin typeface="Comic Sans MS"/>
                <a:ea typeface="Comic Sans MS"/>
                <a:cs typeface="Comic Sans MS"/>
                <a:sym typeface="Comic Sans MS"/>
              </a:rPr>
              <a:t>otal silence</a:t>
            </a:r>
            <a:endParaRPr sz="2400">
              <a:latin typeface="Comic Sans MS"/>
              <a:ea typeface="Comic Sans MS"/>
              <a:cs typeface="Comic Sans MS"/>
              <a:sym typeface="Comic Sans MS"/>
            </a:endParaRPr>
          </a:p>
        </p:txBody>
      </p:sp>
      <p:sp>
        <p:nvSpPr>
          <p:cNvPr id="253" name="Google Shape;253;g155ea22c543_0_1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a:latin typeface="Comic Sans MS"/>
                <a:ea typeface="Comic Sans MS"/>
                <a:cs typeface="Comic Sans MS"/>
                <a:sym typeface="Comic Sans MS"/>
              </a:rPr>
              <a:t>The Wavendon Gate Way</a:t>
            </a:r>
            <a:endParaRPr>
              <a:latin typeface="Comic Sans MS"/>
              <a:ea typeface="Comic Sans MS"/>
              <a:cs typeface="Comic Sans MS"/>
              <a:sym typeface="Comic Sans MS"/>
            </a:endParaRPr>
          </a:p>
        </p:txBody>
      </p:sp>
      <p:pic>
        <p:nvPicPr>
          <p:cNvPr id="2" name="Slide 25">
            <a:hlinkClick r:id="" action="ppaction://media"/>
            <a:extLst>
              <a:ext uri="{FF2B5EF4-FFF2-40B4-BE49-F238E27FC236}">
                <a16:creationId xmlns:a16="http://schemas.microsoft.com/office/drawing/2014/main" id="{70F6C26B-7068-47FA-A140-156BE9F7E8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7474" y="642938"/>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g155ea22c543_0_148"/>
          <p:cNvSpPr txBox="1">
            <a:spLocks noGrp="1"/>
          </p:cNvSpPr>
          <p:nvPr>
            <p:ph type="body" idx="1"/>
          </p:nvPr>
        </p:nvSpPr>
        <p:spPr>
          <a:xfrm>
            <a:off x="457200" y="1481328"/>
            <a:ext cx="8229600" cy="452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1224"/>
              <a:buNone/>
            </a:pPr>
            <a:r>
              <a:rPr lang="en-GB" sz="2400">
                <a:latin typeface="Comic Sans MS"/>
                <a:ea typeface="Comic Sans MS"/>
                <a:cs typeface="Comic Sans MS"/>
                <a:sym typeface="Comic Sans MS"/>
              </a:rPr>
              <a:t>FANTastic Listening</a:t>
            </a:r>
            <a:endParaRPr sz="2400">
              <a:latin typeface="Comic Sans MS"/>
              <a:ea typeface="Comic Sans MS"/>
              <a:cs typeface="Comic Sans MS"/>
              <a:sym typeface="Comic Sans MS"/>
            </a:endParaRPr>
          </a:p>
          <a:p>
            <a:pPr marL="0" lvl="0" indent="0" algn="l" rtl="0">
              <a:lnSpc>
                <a:spcPct val="100000"/>
              </a:lnSpc>
              <a:spcBef>
                <a:spcPts val="400"/>
              </a:spcBef>
              <a:spcAft>
                <a:spcPts val="0"/>
              </a:spcAft>
              <a:buSzPts val="1224"/>
              <a:buNone/>
            </a:pPr>
            <a:endParaRPr sz="2400">
              <a:latin typeface="Comic Sans MS"/>
              <a:ea typeface="Comic Sans MS"/>
              <a:cs typeface="Comic Sans MS"/>
              <a:sym typeface="Comic Sans MS"/>
            </a:endParaRPr>
          </a:p>
          <a:p>
            <a:pPr marL="0" lvl="0" indent="0" algn="l" rtl="0">
              <a:lnSpc>
                <a:spcPct val="100000"/>
              </a:lnSpc>
              <a:spcBef>
                <a:spcPts val="400"/>
              </a:spcBef>
              <a:spcAft>
                <a:spcPts val="0"/>
              </a:spcAft>
              <a:buSzPts val="1224"/>
              <a:buNone/>
            </a:pPr>
            <a:r>
              <a:rPr lang="en-GB" sz="2400" b="1">
                <a:solidFill>
                  <a:schemeClr val="dk2"/>
                </a:solidFill>
                <a:latin typeface="Comic Sans MS"/>
                <a:ea typeface="Comic Sans MS"/>
                <a:cs typeface="Comic Sans MS"/>
                <a:sym typeface="Comic Sans MS"/>
              </a:rPr>
              <a:t>F</a:t>
            </a:r>
            <a:r>
              <a:rPr lang="en-GB" sz="2400">
                <a:latin typeface="Comic Sans MS"/>
                <a:ea typeface="Comic Sans MS"/>
                <a:cs typeface="Comic Sans MS"/>
                <a:sym typeface="Comic Sans MS"/>
              </a:rPr>
              <a:t>acing forwards, hands on lap</a:t>
            </a:r>
            <a:br>
              <a:rPr lang="en-GB" sz="2400">
                <a:latin typeface="Comic Sans MS"/>
                <a:ea typeface="Comic Sans MS"/>
                <a:cs typeface="Comic Sans MS"/>
                <a:sym typeface="Comic Sans MS"/>
              </a:rPr>
            </a:br>
            <a:endParaRPr sz="2400">
              <a:latin typeface="Comic Sans MS"/>
              <a:ea typeface="Comic Sans MS"/>
              <a:cs typeface="Comic Sans MS"/>
              <a:sym typeface="Comic Sans MS"/>
            </a:endParaRPr>
          </a:p>
          <a:p>
            <a:pPr marL="0" lvl="0" indent="0" algn="l" rtl="0">
              <a:lnSpc>
                <a:spcPct val="100000"/>
              </a:lnSpc>
              <a:spcBef>
                <a:spcPts val="400"/>
              </a:spcBef>
              <a:spcAft>
                <a:spcPts val="0"/>
              </a:spcAft>
              <a:buSzPts val="1224"/>
              <a:buNone/>
            </a:pPr>
            <a:r>
              <a:rPr lang="en-GB" sz="2400" b="1">
                <a:solidFill>
                  <a:schemeClr val="dk2"/>
                </a:solidFill>
                <a:latin typeface="Comic Sans MS"/>
                <a:ea typeface="Comic Sans MS"/>
                <a:cs typeface="Comic Sans MS"/>
                <a:sym typeface="Comic Sans MS"/>
              </a:rPr>
              <a:t>A</a:t>
            </a:r>
            <a:r>
              <a:rPr lang="en-GB" sz="2400">
                <a:latin typeface="Comic Sans MS"/>
                <a:ea typeface="Comic Sans MS"/>
                <a:cs typeface="Comic Sans MS"/>
                <a:sym typeface="Comic Sans MS"/>
              </a:rPr>
              <a:t>lways sit up straight</a:t>
            </a:r>
            <a:br>
              <a:rPr lang="en-GB" sz="2400">
                <a:latin typeface="Comic Sans MS"/>
                <a:ea typeface="Comic Sans MS"/>
                <a:cs typeface="Comic Sans MS"/>
                <a:sym typeface="Comic Sans MS"/>
              </a:rPr>
            </a:br>
            <a:endParaRPr sz="2400">
              <a:latin typeface="Comic Sans MS"/>
              <a:ea typeface="Comic Sans MS"/>
              <a:cs typeface="Comic Sans MS"/>
              <a:sym typeface="Comic Sans MS"/>
            </a:endParaRPr>
          </a:p>
          <a:p>
            <a:pPr marL="0" lvl="0" indent="0" algn="l" rtl="0">
              <a:lnSpc>
                <a:spcPct val="100000"/>
              </a:lnSpc>
              <a:spcBef>
                <a:spcPts val="400"/>
              </a:spcBef>
              <a:spcAft>
                <a:spcPts val="0"/>
              </a:spcAft>
              <a:buSzPts val="1224"/>
              <a:buNone/>
            </a:pPr>
            <a:r>
              <a:rPr lang="en-GB" sz="2400" b="1">
                <a:solidFill>
                  <a:schemeClr val="dk2"/>
                </a:solidFill>
                <a:latin typeface="Comic Sans MS"/>
                <a:ea typeface="Comic Sans MS"/>
                <a:cs typeface="Comic Sans MS"/>
                <a:sym typeface="Comic Sans MS"/>
              </a:rPr>
              <a:t>N</a:t>
            </a:r>
            <a:r>
              <a:rPr lang="en-GB" sz="2400">
                <a:latin typeface="Comic Sans MS"/>
                <a:ea typeface="Comic Sans MS"/>
                <a:cs typeface="Comic Sans MS"/>
                <a:sym typeface="Comic Sans MS"/>
              </a:rPr>
              <a:t>ever interrupt</a:t>
            </a:r>
            <a:br>
              <a:rPr lang="en-GB" sz="2400">
                <a:latin typeface="Comic Sans MS"/>
                <a:ea typeface="Comic Sans MS"/>
                <a:cs typeface="Comic Sans MS"/>
                <a:sym typeface="Comic Sans MS"/>
              </a:rPr>
            </a:br>
            <a:endParaRPr sz="2400">
              <a:latin typeface="Comic Sans MS"/>
              <a:ea typeface="Comic Sans MS"/>
              <a:cs typeface="Comic Sans MS"/>
              <a:sym typeface="Comic Sans MS"/>
            </a:endParaRPr>
          </a:p>
          <a:p>
            <a:pPr marL="0" lvl="0" indent="0" algn="l" rtl="0">
              <a:lnSpc>
                <a:spcPct val="100000"/>
              </a:lnSpc>
              <a:spcBef>
                <a:spcPts val="400"/>
              </a:spcBef>
              <a:spcAft>
                <a:spcPts val="0"/>
              </a:spcAft>
              <a:buSzPts val="1224"/>
              <a:buNone/>
            </a:pPr>
            <a:r>
              <a:rPr lang="en-GB" sz="2400" b="1">
                <a:solidFill>
                  <a:schemeClr val="dk2"/>
                </a:solidFill>
                <a:latin typeface="Comic Sans MS"/>
                <a:ea typeface="Comic Sans MS"/>
                <a:cs typeface="Comic Sans MS"/>
                <a:sym typeface="Comic Sans MS"/>
              </a:rPr>
              <a:t>T</a:t>
            </a:r>
            <a:r>
              <a:rPr lang="en-GB" sz="2400">
                <a:latin typeface="Comic Sans MS"/>
                <a:ea typeface="Comic Sans MS"/>
                <a:cs typeface="Comic Sans MS"/>
                <a:sym typeface="Comic Sans MS"/>
              </a:rPr>
              <a:t>rack the speaker </a:t>
            </a:r>
            <a:endParaRPr sz="2400">
              <a:latin typeface="Comic Sans MS"/>
              <a:ea typeface="Comic Sans MS"/>
              <a:cs typeface="Comic Sans MS"/>
              <a:sym typeface="Comic Sans MS"/>
            </a:endParaRPr>
          </a:p>
        </p:txBody>
      </p:sp>
      <p:sp>
        <p:nvSpPr>
          <p:cNvPr id="259" name="Google Shape;259;g155ea22c543_0_1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a:latin typeface="Comic Sans MS"/>
                <a:ea typeface="Comic Sans MS"/>
                <a:cs typeface="Comic Sans MS"/>
                <a:sym typeface="Comic Sans MS"/>
              </a:rPr>
              <a:t>The Wavendon Gate Way</a:t>
            </a:r>
            <a:endParaRPr>
              <a:latin typeface="Comic Sans MS"/>
              <a:ea typeface="Comic Sans MS"/>
              <a:cs typeface="Comic Sans MS"/>
              <a:sym typeface="Comic Sans MS"/>
            </a:endParaRPr>
          </a:p>
        </p:txBody>
      </p:sp>
      <p:pic>
        <p:nvPicPr>
          <p:cNvPr id="2" name="Slide 26">
            <a:hlinkClick r:id="" action="ppaction://media"/>
            <a:extLst>
              <a:ext uri="{FF2B5EF4-FFF2-40B4-BE49-F238E27FC236}">
                <a16:creationId xmlns:a16="http://schemas.microsoft.com/office/drawing/2014/main" id="{FEC844B1-D4C6-4E8C-8D92-3A6BFF413E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0103" y="642938"/>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g300a6e46b7b_0_30"/>
          <p:cNvSpPr txBox="1">
            <a:spLocks noGrp="1"/>
          </p:cNvSpPr>
          <p:nvPr>
            <p:ph type="body" idx="1"/>
          </p:nvPr>
        </p:nvSpPr>
        <p:spPr>
          <a:xfrm>
            <a:off x="457200" y="1481328"/>
            <a:ext cx="8229600" cy="45261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r>
              <a:rPr lang="en-GB" sz="2400">
                <a:latin typeface="Comic Sans MS"/>
                <a:ea typeface="Comic Sans MS"/>
                <a:cs typeface="Comic Sans MS"/>
                <a:sym typeface="Comic Sans MS"/>
              </a:rPr>
              <a:t>Parent workshops happen once every half term on a Friday. There is a preceding assembly by the teacher who leads that subject.</a:t>
            </a:r>
            <a:endParaRPr sz="2400">
              <a:latin typeface="Comic Sans MS"/>
              <a:ea typeface="Comic Sans MS"/>
              <a:cs typeface="Comic Sans MS"/>
              <a:sym typeface="Comic Sans MS"/>
            </a:endParaRPr>
          </a:p>
          <a:p>
            <a:pPr marL="0" lvl="0" indent="0" algn="l" rtl="0">
              <a:spcBef>
                <a:spcPts val="400"/>
              </a:spcBef>
              <a:spcAft>
                <a:spcPts val="0"/>
              </a:spcAft>
              <a:buNone/>
            </a:pPr>
            <a:endParaRPr sz="2400">
              <a:latin typeface="Comic Sans MS"/>
              <a:ea typeface="Comic Sans MS"/>
              <a:cs typeface="Comic Sans MS"/>
              <a:sym typeface="Comic Sans MS"/>
            </a:endParaRPr>
          </a:p>
          <a:p>
            <a:pPr marL="0" lvl="0" indent="0" algn="l" rtl="0">
              <a:spcBef>
                <a:spcPts val="400"/>
              </a:spcBef>
              <a:spcAft>
                <a:spcPts val="0"/>
              </a:spcAft>
              <a:buNone/>
            </a:pPr>
            <a:r>
              <a:rPr lang="en-GB" sz="2400">
                <a:latin typeface="Comic Sans MS"/>
                <a:ea typeface="Comic Sans MS"/>
                <a:cs typeface="Comic Sans MS"/>
                <a:sym typeface="Comic Sans MS"/>
              </a:rPr>
              <a:t>You are then invited to visit your child’s classroom and participate in activities linking to your child’s topics at the time. This is a great opportunity to look through your child’s books. </a:t>
            </a:r>
            <a:endParaRPr sz="2400">
              <a:latin typeface="Comic Sans MS"/>
              <a:ea typeface="Comic Sans MS"/>
              <a:cs typeface="Comic Sans MS"/>
              <a:sym typeface="Comic Sans MS"/>
            </a:endParaRPr>
          </a:p>
        </p:txBody>
      </p:sp>
      <p:sp>
        <p:nvSpPr>
          <p:cNvPr id="266" name="Google Shape;266;g300a6e46b7b_0_30"/>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GB">
                <a:latin typeface="Comic Sans MS"/>
                <a:ea typeface="Comic Sans MS"/>
                <a:cs typeface="Comic Sans MS"/>
                <a:sym typeface="Comic Sans MS"/>
              </a:rPr>
              <a:t>Parent Workshops</a:t>
            </a:r>
            <a:endParaRPr>
              <a:latin typeface="Comic Sans MS"/>
              <a:ea typeface="Comic Sans MS"/>
              <a:cs typeface="Comic Sans MS"/>
              <a:sym typeface="Comic Sans MS"/>
            </a:endParaRPr>
          </a:p>
        </p:txBody>
      </p:sp>
      <p:pic>
        <p:nvPicPr>
          <p:cNvPr id="2" name="Slide 27">
            <a:hlinkClick r:id="" action="ppaction://media"/>
            <a:extLst>
              <a:ext uri="{FF2B5EF4-FFF2-40B4-BE49-F238E27FC236}">
                <a16:creationId xmlns:a16="http://schemas.microsoft.com/office/drawing/2014/main" id="{F6284031-7DFE-4D44-BB0E-76D7124D07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4000" y="210948"/>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100"/>
              <a:buFont typeface="Lucida Sans"/>
              <a:buNone/>
            </a:pPr>
            <a:r>
              <a:rPr lang="en-GB">
                <a:latin typeface="Comic Sans MS"/>
                <a:ea typeface="Comic Sans MS"/>
                <a:cs typeface="Comic Sans MS"/>
                <a:sym typeface="Comic Sans MS"/>
              </a:rPr>
              <a:t>Useful Websites</a:t>
            </a:r>
            <a:endParaRPr>
              <a:latin typeface="Comic Sans MS"/>
              <a:ea typeface="Comic Sans MS"/>
              <a:cs typeface="Comic Sans MS"/>
              <a:sym typeface="Comic Sans MS"/>
            </a:endParaRPr>
          </a:p>
        </p:txBody>
      </p:sp>
      <p:pic>
        <p:nvPicPr>
          <p:cNvPr id="277" name="Google Shape;277;p15"/>
          <p:cNvPicPr preferRelativeResize="0">
            <a:picLocks noGrp="1"/>
          </p:cNvPicPr>
          <p:nvPr>
            <p:ph type="body" idx="1"/>
          </p:nvPr>
        </p:nvPicPr>
        <p:blipFill rotWithShape="1">
          <a:blip r:embed="rId5">
            <a:alphaModFix/>
          </a:blip>
          <a:srcRect/>
          <a:stretch/>
        </p:blipFill>
        <p:spPr>
          <a:xfrm>
            <a:off x="7740352" y="188640"/>
            <a:ext cx="1085850" cy="1438275"/>
          </a:xfrm>
          <a:prstGeom prst="rect">
            <a:avLst/>
          </a:prstGeom>
          <a:noFill/>
          <a:ln>
            <a:noFill/>
          </a:ln>
        </p:spPr>
      </p:pic>
      <p:sp>
        <p:nvSpPr>
          <p:cNvPr id="278" name="Google Shape;278;p15"/>
          <p:cNvSpPr txBox="1"/>
          <p:nvPr/>
        </p:nvSpPr>
        <p:spPr>
          <a:xfrm>
            <a:off x="553850" y="1626925"/>
            <a:ext cx="7793400" cy="4133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2400" b="0" i="0" u="none" strike="noStrike" cap="none">
                <a:solidFill>
                  <a:schemeClr val="dk1"/>
                </a:solidFill>
                <a:latin typeface="Comic Sans MS"/>
                <a:ea typeface="Comic Sans MS"/>
                <a:cs typeface="Comic Sans MS"/>
                <a:sym typeface="Comic Sans MS"/>
              </a:rPr>
              <a:t>For support with RWI Phonics visit the websites below:</a:t>
            </a:r>
            <a:endParaRPr sz="2400" b="0" i="0" u="none" strike="noStrike" cap="none">
              <a:solidFill>
                <a:schemeClr val="dk1"/>
              </a:solidFill>
              <a:latin typeface="Comic Sans MS"/>
              <a:ea typeface="Comic Sans MS"/>
              <a:cs typeface="Comic Sans MS"/>
              <a:sym typeface="Comic Sans MS"/>
            </a:endParaRPr>
          </a:p>
          <a:p>
            <a:pPr marL="0" marR="0" lvl="0" indent="0" algn="l" rtl="0">
              <a:lnSpc>
                <a:spcPct val="100000"/>
              </a:lnSpc>
              <a:spcBef>
                <a:spcPts val="0"/>
              </a:spcBef>
              <a:spcAft>
                <a:spcPts val="0"/>
              </a:spcAft>
              <a:buClr>
                <a:schemeClr val="dk1"/>
              </a:buClr>
              <a:buSzPts val="1800"/>
              <a:buFont typeface="Arial"/>
              <a:buNone/>
            </a:pPr>
            <a:r>
              <a:rPr lang="en-GB" sz="2400" b="0" i="0" u="sng" strike="noStrike" cap="none">
                <a:solidFill>
                  <a:schemeClr val="hlink"/>
                </a:solidFill>
                <a:latin typeface="Comic Sans MS"/>
                <a:ea typeface="Comic Sans MS"/>
                <a:cs typeface="Comic Sans MS"/>
                <a:sym typeface="Comic Sans MS"/>
                <a:hlinkClick r:id="rId6"/>
              </a:rPr>
              <a:t>https://www.ruthmiskin.com/en/</a:t>
            </a:r>
            <a:endParaRPr sz="2400" b="0" i="0" u="none" strike="noStrike" cap="none">
              <a:solidFill>
                <a:schemeClr val="dk1"/>
              </a:solidFill>
              <a:latin typeface="Comic Sans MS"/>
              <a:ea typeface="Comic Sans MS"/>
              <a:cs typeface="Comic Sans MS"/>
              <a:sym typeface="Comic Sans MS"/>
            </a:endParaRPr>
          </a:p>
          <a:p>
            <a:pPr marL="0" marR="0" lvl="0" indent="0" algn="l" rtl="0">
              <a:lnSpc>
                <a:spcPct val="100000"/>
              </a:lnSpc>
              <a:spcBef>
                <a:spcPts val="0"/>
              </a:spcBef>
              <a:spcAft>
                <a:spcPts val="0"/>
              </a:spcAft>
              <a:buClr>
                <a:schemeClr val="dk1"/>
              </a:buClr>
              <a:buSzPts val="1800"/>
              <a:buFont typeface="Arial"/>
              <a:buNone/>
            </a:pPr>
            <a:r>
              <a:rPr lang="en-GB" sz="2400" b="0" i="0" u="sng" strike="noStrike" cap="none">
                <a:solidFill>
                  <a:schemeClr val="hlink"/>
                </a:solidFill>
                <a:latin typeface="Comic Sans MS"/>
                <a:ea typeface="Comic Sans MS"/>
                <a:cs typeface="Comic Sans MS"/>
                <a:sym typeface="Comic Sans MS"/>
                <a:hlinkClick r:id="rId7"/>
              </a:rPr>
              <a:t>https://home.oxfordowl.co.uk/reading/reading-schemes-oxford-levels/read-write-inc-phonics-guide/</a:t>
            </a:r>
            <a:endParaRPr sz="2400" b="0" i="0" u="none" strike="noStrike" cap="none">
              <a:solidFill>
                <a:schemeClr val="dk1"/>
              </a:solidFill>
              <a:latin typeface="Comic Sans MS"/>
              <a:ea typeface="Comic Sans MS"/>
              <a:cs typeface="Comic Sans MS"/>
              <a:sym typeface="Comic Sans MS"/>
            </a:endParaRPr>
          </a:p>
          <a:p>
            <a:pPr marL="0" marR="0" lvl="0" indent="0" algn="l" rtl="0">
              <a:lnSpc>
                <a:spcPct val="100000"/>
              </a:lnSpc>
              <a:spcBef>
                <a:spcPts val="0"/>
              </a:spcBef>
              <a:spcAft>
                <a:spcPts val="0"/>
              </a:spcAft>
              <a:buClr>
                <a:schemeClr val="dk1"/>
              </a:buClr>
              <a:buSzPts val="1800"/>
              <a:buFont typeface="Arial"/>
              <a:buNone/>
            </a:pPr>
            <a:r>
              <a:rPr lang="en-GB" sz="2400" b="0" i="0" u="sng" strike="noStrike" cap="none">
                <a:solidFill>
                  <a:schemeClr val="hlink"/>
                </a:solidFill>
                <a:latin typeface="Comic Sans MS"/>
                <a:ea typeface="Comic Sans MS"/>
                <a:cs typeface="Comic Sans MS"/>
                <a:sym typeface="Comic Sans MS"/>
                <a:hlinkClick r:id="rId8"/>
              </a:rPr>
              <a:t>https://www.youtube.com/watch?v=TkXcabDUg7Q</a:t>
            </a:r>
            <a:endParaRPr sz="2400" b="0" i="0" u="none" strike="noStrike" cap="none">
              <a:solidFill>
                <a:schemeClr val="dk1"/>
              </a:solidFill>
              <a:latin typeface="Comic Sans MS"/>
              <a:ea typeface="Comic Sans MS"/>
              <a:cs typeface="Comic Sans MS"/>
              <a:sym typeface="Comic Sans MS"/>
            </a:endParaRPr>
          </a:p>
          <a:p>
            <a:pPr marL="0" marR="0" lvl="0" indent="0" algn="l"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Comic Sans MS"/>
              <a:ea typeface="Comic Sans MS"/>
              <a:cs typeface="Comic Sans MS"/>
              <a:sym typeface="Comic Sans MS"/>
            </a:endParaRPr>
          </a:p>
          <a:p>
            <a:pPr marL="0" marR="0" lvl="0" indent="0" algn="l" rtl="0">
              <a:lnSpc>
                <a:spcPct val="100000"/>
              </a:lnSpc>
              <a:spcBef>
                <a:spcPts val="0"/>
              </a:spcBef>
              <a:spcAft>
                <a:spcPts val="0"/>
              </a:spcAft>
              <a:buClr>
                <a:schemeClr val="dk1"/>
              </a:buClr>
              <a:buSzPts val="1800"/>
              <a:buFont typeface="Arial"/>
              <a:buNone/>
            </a:pPr>
            <a:endParaRPr sz="2400" b="0" i="0" u="none" strike="noStrike" cap="none">
              <a:solidFill>
                <a:schemeClr val="dk1"/>
              </a:solidFill>
              <a:latin typeface="Comic Sans MS"/>
              <a:ea typeface="Comic Sans MS"/>
              <a:cs typeface="Comic Sans MS"/>
              <a:sym typeface="Comic Sans MS"/>
            </a:endParaRPr>
          </a:p>
          <a:p>
            <a:pPr marL="0" marR="0" lvl="0" indent="0" algn="l" rtl="0">
              <a:lnSpc>
                <a:spcPct val="100000"/>
              </a:lnSpc>
              <a:spcBef>
                <a:spcPts val="0"/>
              </a:spcBef>
              <a:spcAft>
                <a:spcPts val="0"/>
              </a:spcAft>
              <a:buClr>
                <a:schemeClr val="dk1"/>
              </a:buClr>
              <a:buSzPts val="1800"/>
              <a:buFont typeface="Arial"/>
              <a:buNone/>
            </a:pPr>
            <a:r>
              <a:rPr lang="en-GB" sz="2400" b="0" i="0" u="none" strike="noStrike" cap="none">
                <a:solidFill>
                  <a:schemeClr val="dk1"/>
                </a:solidFill>
                <a:latin typeface="Comic Sans MS"/>
                <a:ea typeface="Comic Sans MS"/>
                <a:cs typeface="Comic Sans MS"/>
                <a:sym typeface="Comic Sans MS"/>
              </a:rPr>
              <a:t>Dough Disco Videos: </a:t>
            </a:r>
            <a:endParaRPr sz="2400" b="0" i="0" u="none" strike="noStrike" cap="none">
              <a:solidFill>
                <a:schemeClr val="dk1"/>
              </a:solidFill>
              <a:latin typeface="Comic Sans MS"/>
              <a:ea typeface="Comic Sans MS"/>
              <a:cs typeface="Comic Sans MS"/>
              <a:sym typeface="Comic Sans MS"/>
            </a:endParaRPr>
          </a:p>
          <a:p>
            <a:pPr marL="0" marR="0" lvl="0" indent="0" algn="l" rtl="0">
              <a:lnSpc>
                <a:spcPct val="100000"/>
              </a:lnSpc>
              <a:spcBef>
                <a:spcPts val="0"/>
              </a:spcBef>
              <a:spcAft>
                <a:spcPts val="0"/>
              </a:spcAft>
              <a:buClr>
                <a:schemeClr val="dk1"/>
              </a:buClr>
              <a:buSzPts val="1800"/>
              <a:buFont typeface="Arial"/>
              <a:buNone/>
            </a:pPr>
            <a:r>
              <a:rPr lang="en-GB" sz="2400" b="0" i="0" u="sng" strike="noStrike" cap="none">
                <a:solidFill>
                  <a:schemeClr val="hlink"/>
                </a:solidFill>
                <a:latin typeface="Comic Sans MS"/>
                <a:ea typeface="Comic Sans MS"/>
                <a:cs typeface="Comic Sans MS"/>
                <a:sym typeface="Comic Sans MS"/>
                <a:hlinkClick r:id="rId9"/>
              </a:rPr>
              <a:t>https://www.youtube.com/watch?v=o9D5lfqZF3o</a:t>
            </a:r>
            <a:endParaRPr sz="2400" b="0" i="0" u="none" strike="noStrike" cap="none">
              <a:solidFill>
                <a:schemeClr val="dk1"/>
              </a:solidFill>
              <a:latin typeface="Comic Sans MS"/>
              <a:ea typeface="Comic Sans MS"/>
              <a:cs typeface="Comic Sans MS"/>
              <a:sym typeface="Comic Sans MS"/>
            </a:endParaRPr>
          </a:p>
          <a:p>
            <a:pPr marL="0" marR="0" lvl="0" indent="0" algn="l" rtl="0">
              <a:lnSpc>
                <a:spcPct val="100000"/>
              </a:lnSpc>
              <a:spcBef>
                <a:spcPts val="0"/>
              </a:spcBef>
              <a:spcAft>
                <a:spcPts val="0"/>
              </a:spcAft>
              <a:buClr>
                <a:schemeClr val="dk1"/>
              </a:buClr>
              <a:buSzPts val="1800"/>
              <a:buFont typeface="Arial"/>
              <a:buNone/>
            </a:pPr>
            <a:r>
              <a:rPr lang="en-GB" sz="2400" b="0" i="0" u="sng" strike="noStrike" cap="none">
                <a:solidFill>
                  <a:schemeClr val="hlink"/>
                </a:solidFill>
                <a:latin typeface="Comic Sans MS"/>
                <a:ea typeface="Comic Sans MS"/>
                <a:cs typeface="Comic Sans MS"/>
                <a:sym typeface="Comic Sans MS"/>
                <a:hlinkClick r:id="rId10"/>
              </a:rPr>
              <a:t>https://www.youtube.com/watch?v=i-IfzeG1aC4</a:t>
            </a:r>
            <a:endParaRPr sz="2400" b="0" i="0" u="none" strike="noStrike" cap="none">
              <a:solidFill>
                <a:schemeClr val="dk1"/>
              </a:solidFill>
              <a:latin typeface="Comic Sans MS"/>
              <a:ea typeface="Comic Sans MS"/>
              <a:cs typeface="Comic Sans MS"/>
              <a:sym typeface="Comic Sans MS"/>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omic Sans MS"/>
              <a:ea typeface="Comic Sans MS"/>
              <a:cs typeface="Comic Sans MS"/>
              <a:sym typeface="Comic Sans MS"/>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omic Sans MS"/>
              <a:ea typeface="Comic Sans MS"/>
              <a:cs typeface="Comic Sans MS"/>
              <a:sym typeface="Comic Sans MS"/>
            </a:endParaRPr>
          </a:p>
        </p:txBody>
      </p:sp>
      <p:pic>
        <p:nvPicPr>
          <p:cNvPr id="2" name="Slide 29">
            <a:hlinkClick r:id="" action="ppaction://media"/>
            <a:extLst>
              <a:ext uri="{FF2B5EF4-FFF2-40B4-BE49-F238E27FC236}">
                <a16:creationId xmlns:a16="http://schemas.microsoft.com/office/drawing/2014/main" id="{393B12B9-5501-48E8-99CC-345DD1F0F91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90652" y="642938"/>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
          <p:cNvSpPr txBox="1">
            <a:spLocks noGrp="1"/>
          </p:cNvSpPr>
          <p:nvPr>
            <p:ph type="body" idx="1"/>
          </p:nvPr>
        </p:nvSpPr>
        <p:spPr>
          <a:xfrm>
            <a:off x="457200" y="1417638"/>
            <a:ext cx="8229600" cy="4341900"/>
          </a:xfrm>
          <a:prstGeom prst="rect">
            <a:avLst/>
          </a:prstGeom>
          <a:noFill/>
          <a:ln>
            <a:noFill/>
          </a:ln>
        </p:spPr>
        <p:txBody>
          <a:bodyPr spcFirstLastPara="1" wrap="square" lIns="91425" tIns="45700" rIns="91425" bIns="45700" anchor="t" anchorCtr="0">
            <a:noAutofit/>
          </a:bodyPr>
          <a:lstStyle/>
          <a:p>
            <a:pPr marL="109728" lvl="0" indent="0" algn="l" rtl="0">
              <a:lnSpc>
                <a:spcPct val="100000"/>
              </a:lnSpc>
              <a:spcBef>
                <a:spcPts val="0"/>
              </a:spcBef>
              <a:spcAft>
                <a:spcPts val="0"/>
              </a:spcAft>
              <a:buSzPts val="1836"/>
              <a:buNone/>
            </a:pPr>
            <a:r>
              <a:rPr lang="en-GB" sz="2000" dirty="0">
                <a:latin typeface="Comic Sans MS"/>
                <a:ea typeface="Comic Sans MS"/>
                <a:cs typeface="Comic Sans MS"/>
                <a:sym typeface="Comic Sans MS"/>
              </a:rPr>
              <a:t>The Early Years Foundation Stage Curriculum is made up of seven areas of learning and development. These areas are:</a:t>
            </a:r>
            <a:endParaRPr sz="2000" dirty="0">
              <a:latin typeface="Comic Sans MS"/>
              <a:ea typeface="Comic Sans MS"/>
              <a:cs typeface="Comic Sans MS"/>
              <a:sym typeface="Comic Sans MS"/>
            </a:endParaRPr>
          </a:p>
          <a:p>
            <a:pPr marL="457200" lvl="0" indent="-355600" algn="l" rtl="0">
              <a:lnSpc>
                <a:spcPct val="100000"/>
              </a:lnSpc>
              <a:spcBef>
                <a:spcPts val="0"/>
              </a:spcBef>
              <a:spcAft>
                <a:spcPts val="0"/>
              </a:spcAft>
              <a:buSzPts val="2000"/>
              <a:buFont typeface="Comic Sans MS"/>
              <a:buChar char="●"/>
            </a:pPr>
            <a:r>
              <a:rPr lang="en-GB" sz="2000" dirty="0">
                <a:latin typeface="Comic Sans MS"/>
                <a:ea typeface="Comic Sans MS"/>
                <a:cs typeface="Comic Sans MS"/>
                <a:sym typeface="Comic Sans MS"/>
              </a:rPr>
              <a:t>Communication and Language</a:t>
            </a:r>
            <a:endParaRPr sz="2000" dirty="0">
              <a:latin typeface="Comic Sans MS"/>
              <a:ea typeface="Comic Sans MS"/>
              <a:cs typeface="Comic Sans MS"/>
              <a:sym typeface="Comic Sans MS"/>
            </a:endParaRPr>
          </a:p>
          <a:p>
            <a:pPr marL="457200" lvl="0" indent="-355600" algn="l" rtl="0">
              <a:lnSpc>
                <a:spcPct val="100000"/>
              </a:lnSpc>
              <a:spcBef>
                <a:spcPts val="0"/>
              </a:spcBef>
              <a:spcAft>
                <a:spcPts val="0"/>
              </a:spcAft>
              <a:buSzPts val="2000"/>
              <a:buFont typeface="Comic Sans MS"/>
              <a:buChar char="●"/>
            </a:pPr>
            <a:r>
              <a:rPr lang="en-GB" sz="2000" dirty="0">
                <a:latin typeface="Comic Sans MS"/>
                <a:ea typeface="Comic Sans MS"/>
                <a:cs typeface="Comic Sans MS"/>
                <a:sym typeface="Comic Sans MS"/>
              </a:rPr>
              <a:t>Personal, Social and Emotional Development</a:t>
            </a:r>
            <a:endParaRPr sz="2000" dirty="0">
              <a:latin typeface="Comic Sans MS"/>
              <a:ea typeface="Comic Sans MS"/>
              <a:cs typeface="Comic Sans MS"/>
              <a:sym typeface="Comic Sans MS"/>
            </a:endParaRPr>
          </a:p>
          <a:p>
            <a:pPr marL="457200" lvl="0" indent="-355600" algn="l" rtl="0">
              <a:lnSpc>
                <a:spcPct val="100000"/>
              </a:lnSpc>
              <a:spcBef>
                <a:spcPts val="0"/>
              </a:spcBef>
              <a:spcAft>
                <a:spcPts val="0"/>
              </a:spcAft>
              <a:buSzPts val="2000"/>
              <a:buFont typeface="Comic Sans MS"/>
              <a:buChar char="●"/>
            </a:pPr>
            <a:r>
              <a:rPr lang="en-GB" sz="2000" dirty="0">
                <a:latin typeface="Comic Sans MS"/>
                <a:ea typeface="Comic Sans MS"/>
                <a:cs typeface="Comic Sans MS"/>
                <a:sym typeface="Comic Sans MS"/>
              </a:rPr>
              <a:t>Physical Development</a:t>
            </a:r>
            <a:endParaRPr sz="2000" dirty="0">
              <a:latin typeface="Comic Sans MS"/>
              <a:ea typeface="Comic Sans MS"/>
              <a:cs typeface="Comic Sans MS"/>
              <a:sym typeface="Comic Sans MS"/>
            </a:endParaRPr>
          </a:p>
          <a:p>
            <a:pPr marL="457200" lvl="0" indent="-355600" algn="l" rtl="0">
              <a:lnSpc>
                <a:spcPct val="100000"/>
              </a:lnSpc>
              <a:spcBef>
                <a:spcPts val="0"/>
              </a:spcBef>
              <a:spcAft>
                <a:spcPts val="0"/>
              </a:spcAft>
              <a:buSzPts val="2000"/>
              <a:buFont typeface="Comic Sans MS"/>
              <a:buChar char="●"/>
            </a:pPr>
            <a:r>
              <a:rPr lang="en-GB" sz="2000" dirty="0">
                <a:latin typeface="Comic Sans MS"/>
                <a:ea typeface="Comic Sans MS"/>
                <a:cs typeface="Comic Sans MS"/>
                <a:sym typeface="Comic Sans MS"/>
              </a:rPr>
              <a:t>Literacy</a:t>
            </a:r>
            <a:endParaRPr sz="2000" dirty="0">
              <a:latin typeface="Comic Sans MS"/>
              <a:ea typeface="Comic Sans MS"/>
              <a:cs typeface="Comic Sans MS"/>
              <a:sym typeface="Comic Sans MS"/>
            </a:endParaRPr>
          </a:p>
          <a:p>
            <a:pPr marL="457200" lvl="0" indent="-355600" algn="l" rtl="0">
              <a:lnSpc>
                <a:spcPct val="100000"/>
              </a:lnSpc>
              <a:spcBef>
                <a:spcPts val="0"/>
              </a:spcBef>
              <a:spcAft>
                <a:spcPts val="0"/>
              </a:spcAft>
              <a:buSzPts val="2000"/>
              <a:buFont typeface="Comic Sans MS"/>
              <a:buChar char="●"/>
            </a:pPr>
            <a:r>
              <a:rPr lang="en-GB" sz="2000" dirty="0">
                <a:latin typeface="Comic Sans MS"/>
                <a:ea typeface="Comic Sans MS"/>
                <a:cs typeface="Comic Sans MS"/>
                <a:sym typeface="Comic Sans MS"/>
              </a:rPr>
              <a:t>Mathematics</a:t>
            </a:r>
            <a:endParaRPr sz="2000" dirty="0">
              <a:latin typeface="Comic Sans MS"/>
              <a:ea typeface="Comic Sans MS"/>
              <a:cs typeface="Comic Sans MS"/>
              <a:sym typeface="Comic Sans MS"/>
            </a:endParaRPr>
          </a:p>
          <a:p>
            <a:pPr marL="457200" lvl="0" indent="-355600" algn="l" rtl="0">
              <a:lnSpc>
                <a:spcPct val="100000"/>
              </a:lnSpc>
              <a:spcBef>
                <a:spcPts val="0"/>
              </a:spcBef>
              <a:spcAft>
                <a:spcPts val="0"/>
              </a:spcAft>
              <a:buSzPts val="2000"/>
              <a:buFont typeface="Comic Sans MS"/>
              <a:buChar char="●"/>
            </a:pPr>
            <a:r>
              <a:rPr lang="en-GB" sz="2000" dirty="0">
                <a:latin typeface="Comic Sans MS"/>
                <a:ea typeface="Comic Sans MS"/>
                <a:cs typeface="Comic Sans MS"/>
                <a:sym typeface="Comic Sans MS"/>
              </a:rPr>
              <a:t>Understanding the World</a:t>
            </a:r>
            <a:endParaRPr sz="2000" dirty="0">
              <a:latin typeface="Comic Sans MS"/>
              <a:ea typeface="Comic Sans MS"/>
              <a:cs typeface="Comic Sans MS"/>
              <a:sym typeface="Comic Sans MS"/>
            </a:endParaRPr>
          </a:p>
          <a:p>
            <a:pPr marL="457200" lvl="0" indent="-355600" algn="l" rtl="0">
              <a:lnSpc>
                <a:spcPct val="100000"/>
              </a:lnSpc>
              <a:spcBef>
                <a:spcPts val="0"/>
              </a:spcBef>
              <a:spcAft>
                <a:spcPts val="0"/>
              </a:spcAft>
              <a:buSzPts val="2000"/>
              <a:buFont typeface="Comic Sans MS"/>
              <a:buChar char="●"/>
            </a:pPr>
            <a:r>
              <a:rPr lang="en-GB" sz="2000" dirty="0">
                <a:latin typeface="Comic Sans MS"/>
                <a:ea typeface="Comic Sans MS"/>
                <a:cs typeface="Comic Sans MS"/>
                <a:sym typeface="Comic Sans MS"/>
              </a:rPr>
              <a:t>Expressive Arts and Design. </a:t>
            </a:r>
            <a:endParaRPr sz="2000" dirty="0">
              <a:latin typeface="Comic Sans MS"/>
              <a:ea typeface="Comic Sans MS"/>
              <a:cs typeface="Comic Sans MS"/>
              <a:sym typeface="Comic Sans MS"/>
            </a:endParaRPr>
          </a:p>
          <a:p>
            <a:pPr marL="0" lvl="0" indent="0" algn="l" rtl="0">
              <a:lnSpc>
                <a:spcPct val="100000"/>
              </a:lnSpc>
              <a:spcBef>
                <a:spcPts val="0"/>
              </a:spcBef>
              <a:spcAft>
                <a:spcPts val="0"/>
              </a:spcAft>
              <a:buNone/>
            </a:pPr>
            <a:endParaRPr sz="2000" dirty="0">
              <a:latin typeface="Comic Sans MS"/>
              <a:ea typeface="Comic Sans MS"/>
              <a:cs typeface="Comic Sans MS"/>
              <a:sym typeface="Comic Sans MS"/>
            </a:endParaRPr>
          </a:p>
          <a:p>
            <a:pPr marL="0" lvl="0" indent="0" algn="l" rtl="0">
              <a:lnSpc>
                <a:spcPct val="100000"/>
              </a:lnSpc>
              <a:spcBef>
                <a:spcPts val="0"/>
              </a:spcBef>
              <a:spcAft>
                <a:spcPts val="0"/>
              </a:spcAft>
              <a:buNone/>
            </a:pPr>
            <a:r>
              <a:rPr lang="en-GB" sz="2000" dirty="0">
                <a:latin typeface="Comic Sans MS"/>
                <a:ea typeface="Comic Sans MS"/>
                <a:cs typeface="Comic Sans MS"/>
                <a:sym typeface="Comic Sans MS"/>
              </a:rPr>
              <a:t>The curriculum was updated in September 2021. The seven areas of learning have remained the same but the Early Learning Goals have been updated. For example, Maths has a greater focus on mastery in number and there is a big focus on vocabulary throughout all of the Early Learning Goals.  </a:t>
            </a:r>
            <a:endParaRPr sz="2000" dirty="0">
              <a:latin typeface="Comic Sans MS"/>
              <a:ea typeface="Comic Sans MS"/>
              <a:cs typeface="Comic Sans MS"/>
              <a:sym typeface="Comic Sans MS"/>
            </a:endParaRPr>
          </a:p>
        </p:txBody>
      </p:sp>
      <p:sp>
        <p:nvSpPr>
          <p:cNvPr id="116" name="Google Shape;116;p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100"/>
              <a:buFont typeface="Lucida Sans"/>
              <a:buNone/>
            </a:pPr>
            <a:r>
              <a:rPr lang="en-GB">
                <a:latin typeface="Comic Sans MS"/>
                <a:ea typeface="Comic Sans MS"/>
                <a:cs typeface="Comic Sans MS"/>
                <a:sym typeface="Comic Sans MS"/>
              </a:rPr>
              <a:t>Early Years Foundation Stage</a:t>
            </a:r>
            <a:endParaRPr>
              <a:latin typeface="Comic Sans MS"/>
              <a:ea typeface="Comic Sans MS"/>
              <a:cs typeface="Comic Sans MS"/>
              <a:sym typeface="Comic Sans MS"/>
            </a:endParaRPr>
          </a:p>
        </p:txBody>
      </p:sp>
      <p:pic>
        <p:nvPicPr>
          <p:cNvPr id="2" name="Slide 3">
            <a:hlinkClick r:id="" action="ppaction://media"/>
            <a:extLst>
              <a:ext uri="{FF2B5EF4-FFF2-40B4-BE49-F238E27FC236}">
                <a16:creationId xmlns:a16="http://schemas.microsoft.com/office/drawing/2014/main" id="{5891D02B-46F3-4D92-AC01-2A80C9FEE6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31056" y="692062"/>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7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g155ea22c543_0_13"/>
          <p:cNvSpPr txBox="1">
            <a:spLocks noGrp="1"/>
          </p:cNvSpPr>
          <p:nvPr>
            <p:ph type="title"/>
          </p:nvPr>
        </p:nvSpPr>
        <p:spPr>
          <a:xfrm>
            <a:off x="457200" y="228598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a:latin typeface="Comic Sans MS"/>
                <a:ea typeface="Comic Sans MS"/>
                <a:cs typeface="Comic Sans MS"/>
                <a:sym typeface="Comic Sans MS"/>
              </a:rPr>
              <a:t>Early Learning Goals </a:t>
            </a:r>
            <a:endParaRPr>
              <a:latin typeface="Comic Sans MS"/>
              <a:ea typeface="Comic Sans MS"/>
              <a:cs typeface="Comic Sans MS"/>
              <a:sym typeface="Comic Sans MS"/>
            </a:endParaRPr>
          </a:p>
        </p:txBody>
      </p:sp>
      <p:pic>
        <p:nvPicPr>
          <p:cNvPr id="2" name="Slide 4">
            <a:hlinkClick r:id="" action="ppaction://media"/>
            <a:extLst>
              <a:ext uri="{FF2B5EF4-FFF2-40B4-BE49-F238E27FC236}">
                <a16:creationId xmlns:a16="http://schemas.microsoft.com/office/drawing/2014/main" id="{E0E18E42-7A7A-4B95-BAD4-21737147E2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8022" y="431229"/>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g155ea22c543_0_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a:latin typeface="Comic Sans MS"/>
                <a:ea typeface="Comic Sans MS"/>
                <a:cs typeface="Comic Sans MS"/>
                <a:sym typeface="Comic Sans MS"/>
              </a:rPr>
              <a:t>Communication and Language</a:t>
            </a:r>
            <a:endParaRPr>
              <a:latin typeface="Comic Sans MS"/>
              <a:ea typeface="Comic Sans MS"/>
              <a:cs typeface="Comic Sans MS"/>
              <a:sym typeface="Comic Sans MS"/>
            </a:endParaRPr>
          </a:p>
        </p:txBody>
      </p:sp>
      <p:graphicFrame>
        <p:nvGraphicFramePr>
          <p:cNvPr id="127" name="Google Shape;127;g155ea22c543_0_0"/>
          <p:cNvGraphicFramePr/>
          <p:nvPr/>
        </p:nvGraphicFramePr>
        <p:xfrm>
          <a:off x="225375" y="1557925"/>
          <a:ext cx="8551250" cy="3405875"/>
        </p:xfrm>
        <a:graphic>
          <a:graphicData uri="http://schemas.openxmlformats.org/drawingml/2006/table">
            <a:tbl>
              <a:tblPr>
                <a:noFill/>
                <a:tableStyleId>{D1F50AF8-E100-4057-8B33-39FDA1EAB095}</a:tableStyleId>
              </a:tblPr>
              <a:tblGrid>
                <a:gridCol w="4275625">
                  <a:extLst>
                    <a:ext uri="{9D8B030D-6E8A-4147-A177-3AD203B41FA5}">
                      <a16:colId xmlns:a16="http://schemas.microsoft.com/office/drawing/2014/main" val="20000"/>
                    </a:ext>
                  </a:extLst>
                </a:gridCol>
                <a:gridCol w="4275625">
                  <a:extLst>
                    <a:ext uri="{9D8B030D-6E8A-4147-A177-3AD203B41FA5}">
                      <a16:colId xmlns:a16="http://schemas.microsoft.com/office/drawing/2014/main" val="20001"/>
                    </a:ext>
                  </a:extLst>
                </a:gridCol>
              </a:tblGrid>
              <a:tr h="503450">
                <a:tc>
                  <a:txBody>
                    <a:bodyPr/>
                    <a:lstStyle/>
                    <a:p>
                      <a:pPr marL="0" marR="0" lvl="0" indent="0" algn="ctr" rtl="0">
                        <a:lnSpc>
                          <a:spcPct val="100000"/>
                        </a:lnSpc>
                        <a:spcBef>
                          <a:spcPts val="0"/>
                        </a:spcBef>
                        <a:spcAft>
                          <a:spcPts val="0"/>
                        </a:spcAft>
                        <a:buClr>
                          <a:srgbClr val="000000"/>
                        </a:buClr>
                        <a:buSzPts val="1400"/>
                        <a:buFont typeface="Arial"/>
                        <a:buNone/>
                      </a:pPr>
                      <a:r>
                        <a:rPr lang="en-GB" sz="1400" b="1" u="none" strike="noStrike" cap="none">
                          <a:latin typeface="Comic Sans MS"/>
                          <a:ea typeface="Comic Sans MS"/>
                          <a:cs typeface="Comic Sans MS"/>
                          <a:sym typeface="Comic Sans MS"/>
                        </a:rPr>
                        <a:t>Listening, Attention and Understanding</a:t>
                      </a:r>
                      <a:endParaRPr sz="1400" b="1" u="none" strike="noStrike" cap="none">
                        <a:latin typeface="Comic Sans MS"/>
                        <a:ea typeface="Comic Sans MS"/>
                        <a:cs typeface="Comic Sans MS"/>
                        <a:sym typeface="Comic Sans MS"/>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b="1" u="none" strike="noStrike" cap="none">
                          <a:latin typeface="Comic Sans MS"/>
                          <a:ea typeface="Comic Sans MS"/>
                          <a:cs typeface="Comic Sans MS"/>
                          <a:sym typeface="Comic Sans MS"/>
                        </a:rPr>
                        <a:t>Speaking</a:t>
                      </a:r>
                      <a:endParaRPr sz="1400" b="1" u="none" strike="noStrike" cap="none">
                        <a:latin typeface="Comic Sans MS"/>
                        <a:ea typeface="Comic Sans MS"/>
                        <a:cs typeface="Comic Sans MS"/>
                        <a:sym typeface="Comic Sans MS"/>
                      </a:endParaRPr>
                    </a:p>
                  </a:txBody>
                  <a:tcPr marL="91425" marR="91425" marT="91425" marB="91425"/>
                </a:tc>
                <a:extLst>
                  <a:ext uri="{0D108BD9-81ED-4DB2-BD59-A6C34878D82A}">
                    <a16:rowId xmlns:a16="http://schemas.microsoft.com/office/drawing/2014/main" val="10000"/>
                  </a:ext>
                </a:extLst>
              </a:tr>
              <a:tr h="2902425">
                <a:tc>
                  <a:txBody>
                    <a:bodyPr/>
                    <a:lstStyle/>
                    <a:p>
                      <a:pPr marL="457200" marR="0" lvl="0" indent="-317500" algn="l" rtl="0">
                        <a:lnSpc>
                          <a:spcPct val="100000"/>
                        </a:lnSpc>
                        <a:spcBef>
                          <a:spcPts val="0"/>
                        </a:spcBef>
                        <a:spcAft>
                          <a:spcPts val="0"/>
                        </a:spcAft>
                        <a:buClr>
                          <a:srgbClr val="000000"/>
                        </a:buClr>
                        <a:buSzPts val="1400"/>
                        <a:buFont typeface="Comic Sans MS"/>
                        <a:buChar char="●"/>
                      </a:pPr>
                      <a:r>
                        <a:rPr lang="en-GB" sz="1400" u="none" strike="noStrike" cap="none">
                          <a:latin typeface="Comic Sans MS"/>
                          <a:ea typeface="Comic Sans MS"/>
                          <a:cs typeface="Comic Sans MS"/>
                          <a:sym typeface="Comic Sans MS"/>
                        </a:rPr>
                        <a:t>Listen attentively and respond to what they hear with relevant questions, comments and actions when being read to and during whole class discussions and small group interactions.</a:t>
                      </a:r>
                      <a:endParaRPr sz="1400" u="none" strike="noStrike" cap="none">
                        <a:latin typeface="Comic Sans MS"/>
                        <a:ea typeface="Comic Sans MS"/>
                        <a:cs typeface="Comic Sans MS"/>
                        <a:sym typeface="Comic Sans MS"/>
                      </a:endParaRPr>
                    </a:p>
                    <a:p>
                      <a:pPr marL="457200" marR="0" lvl="0" indent="-317500" algn="l" rtl="0">
                        <a:lnSpc>
                          <a:spcPct val="100000"/>
                        </a:lnSpc>
                        <a:spcBef>
                          <a:spcPts val="0"/>
                        </a:spcBef>
                        <a:spcAft>
                          <a:spcPts val="0"/>
                        </a:spcAft>
                        <a:buClr>
                          <a:srgbClr val="000000"/>
                        </a:buClr>
                        <a:buSzPts val="1400"/>
                        <a:buFont typeface="Comic Sans MS"/>
                        <a:buChar char="●"/>
                      </a:pPr>
                      <a:r>
                        <a:rPr lang="en-GB" sz="1400" u="none" strike="noStrike" cap="none">
                          <a:latin typeface="Comic Sans MS"/>
                          <a:ea typeface="Comic Sans MS"/>
                          <a:cs typeface="Comic Sans MS"/>
                          <a:sym typeface="Comic Sans MS"/>
                        </a:rPr>
                        <a:t>Make comments about what they have heard and ask questions to clarify their understanding.</a:t>
                      </a:r>
                      <a:endParaRPr sz="1400" u="none" strike="noStrike" cap="none">
                        <a:latin typeface="Comic Sans MS"/>
                        <a:ea typeface="Comic Sans MS"/>
                        <a:cs typeface="Comic Sans MS"/>
                        <a:sym typeface="Comic Sans MS"/>
                      </a:endParaRPr>
                    </a:p>
                    <a:p>
                      <a:pPr marL="457200" marR="0" lvl="0" indent="-317500" algn="l" rtl="0">
                        <a:lnSpc>
                          <a:spcPct val="100000"/>
                        </a:lnSpc>
                        <a:spcBef>
                          <a:spcPts val="0"/>
                        </a:spcBef>
                        <a:spcAft>
                          <a:spcPts val="0"/>
                        </a:spcAft>
                        <a:buClr>
                          <a:srgbClr val="000000"/>
                        </a:buClr>
                        <a:buSzPts val="1400"/>
                        <a:buFont typeface="Comic Sans MS"/>
                        <a:buChar char="●"/>
                      </a:pPr>
                      <a:r>
                        <a:rPr lang="en-GB" sz="1400" u="none" strike="noStrike" cap="none">
                          <a:latin typeface="Comic Sans MS"/>
                          <a:ea typeface="Comic Sans MS"/>
                          <a:cs typeface="Comic Sans MS"/>
                          <a:sym typeface="Comic Sans MS"/>
                        </a:rPr>
                        <a:t>Hold conversation when engaged in back-and-forth exchanges with their teacher and peers.</a:t>
                      </a:r>
                      <a:endParaRPr sz="1400" u="none" strike="noStrike" cap="none">
                        <a:latin typeface="Comic Sans MS"/>
                        <a:ea typeface="Comic Sans MS"/>
                        <a:cs typeface="Comic Sans MS"/>
                        <a:sym typeface="Comic Sans MS"/>
                      </a:endParaRPr>
                    </a:p>
                  </a:txBody>
                  <a:tcPr marL="91425" marR="91425" marT="91425" marB="91425"/>
                </a:tc>
                <a:tc>
                  <a:txBody>
                    <a:bodyPr/>
                    <a:lstStyle/>
                    <a:p>
                      <a:pPr marL="457200" marR="0" lvl="0" indent="-317500" algn="l" rtl="0">
                        <a:lnSpc>
                          <a:spcPct val="100000"/>
                        </a:lnSpc>
                        <a:spcBef>
                          <a:spcPts val="0"/>
                        </a:spcBef>
                        <a:spcAft>
                          <a:spcPts val="0"/>
                        </a:spcAft>
                        <a:buClr>
                          <a:srgbClr val="000000"/>
                        </a:buClr>
                        <a:buSzPts val="1400"/>
                        <a:buFont typeface="Comic Sans MS"/>
                        <a:buChar char="●"/>
                      </a:pPr>
                      <a:r>
                        <a:rPr lang="en-GB" sz="1400" u="none" strike="noStrike" cap="none">
                          <a:latin typeface="Comic Sans MS"/>
                          <a:ea typeface="Comic Sans MS"/>
                          <a:cs typeface="Comic Sans MS"/>
                          <a:sym typeface="Comic Sans MS"/>
                        </a:rPr>
                        <a:t>Participate in small group, class and one-to-one discussions, offering their own ideas, </a:t>
                      </a:r>
                      <a:r>
                        <a:rPr lang="en-GB" sz="1400" u="none" strike="noStrike" cap="none">
                          <a:solidFill>
                            <a:schemeClr val="dk2"/>
                          </a:solidFill>
                          <a:latin typeface="Comic Sans MS"/>
                          <a:ea typeface="Comic Sans MS"/>
                          <a:cs typeface="Comic Sans MS"/>
                          <a:sym typeface="Comic Sans MS"/>
                        </a:rPr>
                        <a:t>using recently introduced vocabulary.</a:t>
                      </a:r>
                      <a:endParaRPr sz="1400" u="none" strike="noStrike" cap="none">
                        <a:solidFill>
                          <a:schemeClr val="dk2"/>
                        </a:solidFill>
                        <a:latin typeface="Comic Sans MS"/>
                        <a:ea typeface="Comic Sans MS"/>
                        <a:cs typeface="Comic Sans MS"/>
                        <a:sym typeface="Comic Sans MS"/>
                      </a:endParaRPr>
                    </a:p>
                    <a:p>
                      <a:pPr marL="457200" marR="0" lvl="0" indent="-317500" algn="l" rtl="0">
                        <a:lnSpc>
                          <a:spcPct val="100000"/>
                        </a:lnSpc>
                        <a:spcBef>
                          <a:spcPts val="0"/>
                        </a:spcBef>
                        <a:spcAft>
                          <a:spcPts val="0"/>
                        </a:spcAft>
                        <a:buClr>
                          <a:srgbClr val="000000"/>
                        </a:buClr>
                        <a:buSzPts val="1400"/>
                        <a:buFont typeface="Comic Sans MS"/>
                        <a:buChar char="●"/>
                      </a:pPr>
                      <a:r>
                        <a:rPr lang="en-GB" sz="1400" u="none" strike="noStrike" cap="none">
                          <a:latin typeface="Comic Sans MS"/>
                          <a:ea typeface="Comic Sans MS"/>
                          <a:cs typeface="Comic Sans MS"/>
                          <a:sym typeface="Comic Sans MS"/>
                        </a:rPr>
                        <a:t>Offer explanations for why things might happen, </a:t>
                      </a:r>
                      <a:r>
                        <a:rPr lang="en-GB" sz="1400" u="none" strike="noStrike" cap="none">
                          <a:solidFill>
                            <a:schemeClr val="dk2"/>
                          </a:solidFill>
                          <a:latin typeface="Comic Sans MS"/>
                          <a:ea typeface="Comic Sans MS"/>
                          <a:cs typeface="Comic Sans MS"/>
                          <a:sym typeface="Comic Sans MS"/>
                        </a:rPr>
                        <a:t>making use of recently introduced vocabulary from stories, non-fiction, rhymes and poems when appropriate.</a:t>
                      </a:r>
                      <a:endParaRPr sz="1400" u="none" strike="noStrike" cap="none">
                        <a:solidFill>
                          <a:schemeClr val="dk2"/>
                        </a:solidFill>
                        <a:latin typeface="Comic Sans MS"/>
                        <a:ea typeface="Comic Sans MS"/>
                        <a:cs typeface="Comic Sans MS"/>
                        <a:sym typeface="Comic Sans MS"/>
                      </a:endParaRPr>
                    </a:p>
                    <a:p>
                      <a:pPr marL="457200" marR="0" lvl="0" indent="-317500" algn="l" rtl="0">
                        <a:lnSpc>
                          <a:spcPct val="100000"/>
                        </a:lnSpc>
                        <a:spcBef>
                          <a:spcPts val="0"/>
                        </a:spcBef>
                        <a:spcAft>
                          <a:spcPts val="0"/>
                        </a:spcAft>
                        <a:buClr>
                          <a:srgbClr val="000000"/>
                        </a:buClr>
                        <a:buSzPts val="1400"/>
                        <a:buFont typeface="Comic Sans MS"/>
                        <a:buChar char="●"/>
                      </a:pPr>
                      <a:r>
                        <a:rPr lang="en-GB" sz="1400" u="none" strike="noStrike" cap="none">
                          <a:latin typeface="Comic Sans MS"/>
                          <a:ea typeface="Comic Sans MS"/>
                          <a:cs typeface="Comic Sans MS"/>
                          <a:sym typeface="Comic Sans MS"/>
                        </a:rPr>
                        <a:t>Express their ideas and feelings about their experiences using full sentences, including use of past, present and future tenses and making use of conjunctions, with modelling and support from their teacher.  </a:t>
                      </a:r>
                      <a:endParaRPr sz="1400" u="none" strike="noStrike" cap="none">
                        <a:latin typeface="Comic Sans MS"/>
                        <a:ea typeface="Comic Sans MS"/>
                        <a:cs typeface="Comic Sans MS"/>
                        <a:sym typeface="Comic Sans MS"/>
                      </a:endParaRPr>
                    </a:p>
                  </a:txBody>
                  <a:tcPr marL="91425" marR="91425" marT="91425" marB="91425"/>
                </a:tc>
                <a:extLst>
                  <a:ext uri="{0D108BD9-81ED-4DB2-BD59-A6C34878D82A}">
                    <a16:rowId xmlns:a16="http://schemas.microsoft.com/office/drawing/2014/main" val="10001"/>
                  </a:ext>
                </a:extLst>
              </a:tr>
            </a:tbl>
          </a:graphicData>
        </a:graphic>
      </p:graphicFrame>
      <p:pic>
        <p:nvPicPr>
          <p:cNvPr id="2" name="Slide 5">
            <a:hlinkClick r:id="" action="ppaction://media"/>
            <a:extLst>
              <a:ext uri="{FF2B5EF4-FFF2-40B4-BE49-F238E27FC236}">
                <a16:creationId xmlns:a16="http://schemas.microsoft.com/office/drawing/2014/main" id="{3DB2804A-F81E-4869-8DCA-240ED97199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72152" y="439738"/>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155ea22c543_0_73"/>
          <p:cNvSpPr txBox="1">
            <a:spLocks noGrp="1"/>
          </p:cNvSpPr>
          <p:nvPr>
            <p:ph type="body" idx="1"/>
          </p:nvPr>
        </p:nvSpPr>
        <p:spPr>
          <a:xfrm>
            <a:off x="457200" y="1861450"/>
            <a:ext cx="8229600" cy="414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1224"/>
              <a:buNone/>
            </a:pPr>
            <a:r>
              <a:rPr lang="en-GB" sz="2400">
                <a:solidFill>
                  <a:schemeClr val="dk2"/>
                </a:solidFill>
                <a:latin typeface="Comic Sans MS"/>
                <a:ea typeface="Comic Sans MS"/>
                <a:cs typeface="Comic Sans MS"/>
                <a:sym typeface="Comic Sans MS"/>
              </a:rPr>
              <a:t>What you can do at home to support your child:</a:t>
            </a:r>
            <a:endParaRPr sz="2400">
              <a:solidFill>
                <a:schemeClr val="dk2"/>
              </a:solidFill>
              <a:latin typeface="Comic Sans MS"/>
              <a:ea typeface="Comic Sans MS"/>
              <a:cs typeface="Comic Sans MS"/>
              <a:sym typeface="Comic Sans MS"/>
            </a:endParaRPr>
          </a:p>
          <a:p>
            <a:pPr marL="457200" lvl="0" indent="-381000" algn="l" rtl="0">
              <a:lnSpc>
                <a:spcPct val="100000"/>
              </a:lnSpc>
              <a:spcBef>
                <a:spcPts val="400"/>
              </a:spcBef>
              <a:spcAft>
                <a:spcPts val="0"/>
              </a:spcAft>
              <a:buClr>
                <a:schemeClr val="dk1"/>
              </a:buClr>
              <a:buSzPts val="2400"/>
              <a:buFont typeface="Comic Sans MS"/>
              <a:buChar char="●"/>
            </a:pPr>
            <a:r>
              <a:rPr lang="en-GB" sz="2400">
                <a:latin typeface="Comic Sans MS"/>
                <a:ea typeface="Comic Sans MS"/>
                <a:cs typeface="Comic Sans MS"/>
                <a:sym typeface="Comic Sans MS"/>
              </a:rPr>
              <a:t>Talk to your child</a:t>
            </a:r>
            <a:endParaRPr sz="2400">
              <a:latin typeface="Comic Sans MS"/>
              <a:ea typeface="Comic Sans MS"/>
              <a:cs typeface="Comic Sans MS"/>
              <a:sym typeface="Comic Sans MS"/>
            </a:endParaRPr>
          </a:p>
          <a:p>
            <a:pPr marL="457200" lvl="0" indent="-381000" algn="l" rtl="0">
              <a:spcBef>
                <a:spcPts val="0"/>
              </a:spcBef>
              <a:spcAft>
                <a:spcPts val="0"/>
              </a:spcAft>
              <a:buClr>
                <a:schemeClr val="dk1"/>
              </a:buClr>
              <a:buSzPts val="2400"/>
              <a:buFont typeface="Comic Sans MS"/>
              <a:buChar char="●"/>
            </a:pPr>
            <a:r>
              <a:rPr lang="en-GB" sz="2400">
                <a:latin typeface="Comic Sans MS"/>
                <a:ea typeface="Comic Sans MS"/>
                <a:cs typeface="Comic Sans MS"/>
                <a:sym typeface="Comic Sans MS"/>
              </a:rPr>
              <a:t>Echo back what they say with new vocabulary added</a:t>
            </a:r>
            <a:endParaRPr sz="2400">
              <a:latin typeface="Comic Sans MS"/>
              <a:ea typeface="Comic Sans MS"/>
              <a:cs typeface="Comic Sans MS"/>
              <a:sym typeface="Comic Sans MS"/>
            </a:endParaRPr>
          </a:p>
          <a:p>
            <a:pPr marL="457200" lvl="0" indent="-381000" algn="l" rtl="0">
              <a:spcBef>
                <a:spcPts val="0"/>
              </a:spcBef>
              <a:spcAft>
                <a:spcPts val="0"/>
              </a:spcAft>
              <a:buClr>
                <a:schemeClr val="dk1"/>
              </a:buClr>
              <a:buSzPts val="2400"/>
              <a:buFont typeface="Comic Sans MS"/>
              <a:buChar char="●"/>
            </a:pPr>
            <a:r>
              <a:rPr lang="en-GB" sz="2400">
                <a:latin typeface="Comic Sans MS"/>
                <a:ea typeface="Comic Sans MS"/>
                <a:cs typeface="Comic Sans MS"/>
                <a:sym typeface="Comic Sans MS"/>
              </a:rPr>
              <a:t>Comment on what they are interested in and what they are doing</a:t>
            </a:r>
            <a:endParaRPr sz="2400">
              <a:latin typeface="Comic Sans MS"/>
              <a:ea typeface="Comic Sans MS"/>
              <a:cs typeface="Comic Sans MS"/>
              <a:sym typeface="Comic Sans MS"/>
            </a:endParaRPr>
          </a:p>
          <a:p>
            <a:pPr marL="457200" lvl="0" indent="-381000" algn="l" rtl="0">
              <a:spcBef>
                <a:spcPts val="0"/>
              </a:spcBef>
              <a:spcAft>
                <a:spcPts val="0"/>
              </a:spcAft>
              <a:buClr>
                <a:schemeClr val="dk1"/>
              </a:buClr>
              <a:buSzPts val="2400"/>
              <a:buFont typeface="Comic Sans MS"/>
              <a:buChar char="●"/>
            </a:pPr>
            <a:r>
              <a:rPr lang="en-GB" sz="2400">
                <a:latin typeface="Comic Sans MS"/>
                <a:ea typeface="Comic Sans MS"/>
                <a:cs typeface="Comic Sans MS"/>
                <a:sym typeface="Comic Sans MS"/>
              </a:rPr>
              <a:t>Read to your child and engage them in stories, non-fiction, rhymes and poems.</a:t>
            </a:r>
            <a:endParaRPr sz="2400">
              <a:latin typeface="Comic Sans MS"/>
              <a:ea typeface="Comic Sans MS"/>
              <a:cs typeface="Comic Sans MS"/>
              <a:sym typeface="Comic Sans MS"/>
            </a:endParaRPr>
          </a:p>
        </p:txBody>
      </p:sp>
      <p:sp>
        <p:nvSpPr>
          <p:cNvPr id="133" name="Google Shape;133;g155ea22c543_0_7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a:latin typeface="Comic Sans MS"/>
                <a:ea typeface="Comic Sans MS"/>
                <a:cs typeface="Comic Sans MS"/>
                <a:sym typeface="Comic Sans MS"/>
              </a:rPr>
              <a:t>Communication and Language</a:t>
            </a:r>
            <a:endParaRPr>
              <a:latin typeface="Comic Sans MS"/>
              <a:ea typeface="Comic Sans MS"/>
              <a:cs typeface="Comic Sans MS"/>
              <a:sym typeface="Comic Sans MS"/>
            </a:endParaRPr>
          </a:p>
        </p:txBody>
      </p:sp>
      <p:pic>
        <p:nvPicPr>
          <p:cNvPr id="2" name="Slide 6">
            <a:hlinkClick r:id="" action="ppaction://media"/>
            <a:extLst>
              <a:ext uri="{FF2B5EF4-FFF2-40B4-BE49-F238E27FC236}">
                <a16:creationId xmlns:a16="http://schemas.microsoft.com/office/drawing/2014/main" id="{A376EFD7-C915-436F-A5C6-D296FB6A00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642938"/>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8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g155ea22c543_0_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a:latin typeface="Comic Sans MS"/>
                <a:ea typeface="Comic Sans MS"/>
                <a:cs typeface="Comic Sans MS"/>
                <a:sym typeface="Comic Sans MS"/>
              </a:rPr>
              <a:t>Personal, Social and Emotional Development</a:t>
            </a:r>
            <a:endParaRPr>
              <a:latin typeface="Comic Sans MS"/>
              <a:ea typeface="Comic Sans MS"/>
              <a:cs typeface="Comic Sans MS"/>
              <a:sym typeface="Comic Sans MS"/>
            </a:endParaRPr>
          </a:p>
        </p:txBody>
      </p:sp>
      <p:graphicFrame>
        <p:nvGraphicFramePr>
          <p:cNvPr id="139" name="Google Shape;139;g155ea22c543_0_8"/>
          <p:cNvGraphicFramePr/>
          <p:nvPr/>
        </p:nvGraphicFramePr>
        <p:xfrm>
          <a:off x="243338" y="1523550"/>
          <a:ext cx="8657325" cy="4632900"/>
        </p:xfrm>
        <a:graphic>
          <a:graphicData uri="http://schemas.openxmlformats.org/drawingml/2006/table">
            <a:tbl>
              <a:tblPr>
                <a:noFill/>
                <a:tableStyleId>{D1F50AF8-E100-4057-8B33-39FDA1EAB095}</a:tableStyleId>
              </a:tblPr>
              <a:tblGrid>
                <a:gridCol w="2885775">
                  <a:extLst>
                    <a:ext uri="{9D8B030D-6E8A-4147-A177-3AD203B41FA5}">
                      <a16:colId xmlns:a16="http://schemas.microsoft.com/office/drawing/2014/main" val="20000"/>
                    </a:ext>
                  </a:extLst>
                </a:gridCol>
                <a:gridCol w="2885775">
                  <a:extLst>
                    <a:ext uri="{9D8B030D-6E8A-4147-A177-3AD203B41FA5}">
                      <a16:colId xmlns:a16="http://schemas.microsoft.com/office/drawing/2014/main" val="20001"/>
                    </a:ext>
                  </a:extLst>
                </a:gridCol>
                <a:gridCol w="2885775">
                  <a:extLst>
                    <a:ext uri="{9D8B030D-6E8A-4147-A177-3AD203B41FA5}">
                      <a16:colId xmlns:a16="http://schemas.microsoft.com/office/drawing/2014/main" val="20002"/>
                    </a:ext>
                  </a:extLst>
                </a:gridCol>
              </a:tblGrid>
              <a:tr h="381000">
                <a:tc>
                  <a:txBody>
                    <a:bodyPr/>
                    <a:lstStyle/>
                    <a:p>
                      <a:pPr marL="0" marR="0" lvl="0" indent="0" algn="ctr" rtl="0">
                        <a:lnSpc>
                          <a:spcPct val="100000"/>
                        </a:lnSpc>
                        <a:spcBef>
                          <a:spcPts val="0"/>
                        </a:spcBef>
                        <a:spcAft>
                          <a:spcPts val="0"/>
                        </a:spcAft>
                        <a:buClr>
                          <a:srgbClr val="000000"/>
                        </a:buClr>
                        <a:buSzPts val="1400"/>
                        <a:buFont typeface="Arial"/>
                        <a:buNone/>
                      </a:pPr>
                      <a:r>
                        <a:rPr lang="en-GB" sz="1400" b="1" u="none" strike="noStrike" cap="none">
                          <a:latin typeface="Comic Sans MS"/>
                          <a:ea typeface="Comic Sans MS"/>
                          <a:cs typeface="Comic Sans MS"/>
                          <a:sym typeface="Comic Sans MS"/>
                        </a:rPr>
                        <a:t>Self-Regulation</a:t>
                      </a:r>
                      <a:endParaRPr sz="1400" b="1" u="none" strike="noStrike" cap="none">
                        <a:latin typeface="Comic Sans MS"/>
                        <a:ea typeface="Comic Sans MS"/>
                        <a:cs typeface="Comic Sans MS"/>
                        <a:sym typeface="Comic Sans MS"/>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b="1" u="none" strike="noStrike" cap="none">
                          <a:latin typeface="Comic Sans MS"/>
                          <a:ea typeface="Comic Sans MS"/>
                          <a:cs typeface="Comic Sans MS"/>
                          <a:sym typeface="Comic Sans MS"/>
                        </a:rPr>
                        <a:t>Managing Self</a:t>
                      </a:r>
                      <a:endParaRPr sz="1400" b="1" u="none" strike="noStrike" cap="none">
                        <a:latin typeface="Comic Sans MS"/>
                        <a:ea typeface="Comic Sans MS"/>
                        <a:cs typeface="Comic Sans MS"/>
                        <a:sym typeface="Comic Sans MS"/>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b="1" u="none" strike="noStrike" cap="none">
                          <a:latin typeface="Comic Sans MS"/>
                          <a:ea typeface="Comic Sans MS"/>
                          <a:cs typeface="Comic Sans MS"/>
                          <a:sym typeface="Comic Sans MS"/>
                        </a:rPr>
                        <a:t>Building Relationships</a:t>
                      </a:r>
                      <a:endParaRPr sz="1400" b="1" u="none" strike="noStrike" cap="none">
                        <a:latin typeface="Comic Sans MS"/>
                        <a:ea typeface="Comic Sans MS"/>
                        <a:cs typeface="Comic Sans MS"/>
                        <a:sym typeface="Comic Sans MS"/>
                      </a:endParaRPr>
                    </a:p>
                  </a:txBody>
                  <a:tcPr marL="91425" marR="91425" marT="91425" marB="91425"/>
                </a:tc>
                <a:extLst>
                  <a:ext uri="{0D108BD9-81ED-4DB2-BD59-A6C34878D82A}">
                    <a16:rowId xmlns:a16="http://schemas.microsoft.com/office/drawing/2014/main" val="10000"/>
                  </a:ext>
                </a:extLst>
              </a:tr>
              <a:tr h="381000">
                <a:tc>
                  <a:txBody>
                    <a:bodyPr/>
                    <a:lstStyle/>
                    <a:p>
                      <a:pPr marL="457200" marR="0" lvl="0" indent="-317500" algn="l" rtl="0">
                        <a:lnSpc>
                          <a:spcPct val="100000"/>
                        </a:lnSpc>
                        <a:spcBef>
                          <a:spcPts val="0"/>
                        </a:spcBef>
                        <a:spcAft>
                          <a:spcPts val="0"/>
                        </a:spcAft>
                        <a:buClr>
                          <a:srgbClr val="000000"/>
                        </a:buClr>
                        <a:buSzPts val="1400"/>
                        <a:buFont typeface="Comic Sans MS"/>
                        <a:buChar char="●"/>
                      </a:pPr>
                      <a:r>
                        <a:rPr lang="en-GB" sz="1400" u="none" strike="noStrike" cap="none">
                          <a:latin typeface="Comic Sans MS"/>
                          <a:ea typeface="Comic Sans MS"/>
                          <a:cs typeface="Comic Sans MS"/>
                          <a:sym typeface="Comic Sans MS"/>
                        </a:rPr>
                        <a:t>Show an understanding of their own feelings and those of others, and begin to regulate their behaviour accordingly</a:t>
                      </a:r>
                      <a:endParaRPr sz="1400" u="none" strike="noStrike" cap="none">
                        <a:latin typeface="Comic Sans MS"/>
                        <a:ea typeface="Comic Sans MS"/>
                        <a:cs typeface="Comic Sans MS"/>
                        <a:sym typeface="Comic Sans MS"/>
                      </a:endParaRPr>
                    </a:p>
                    <a:p>
                      <a:pPr marL="457200" marR="0" lvl="0" indent="-317500" algn="l" rtl="0">
                        <a:lnSpc>
                          <a:spcPct val="100000"/>
                        </a:lnSpc>
                        <a:spcBef>
                          <a:spcPts val="0"/>
                        </a:spcBef>
                        <a:spcAft>
                          <a:spcPts val="0"/>
                        </a:spcAft>
                        <a:buClr>
                          <a:srgbClr val="000000"/>
                        </a:buClr>
                        <a:buSzPts val="1400"/>
                        <a:buFont typeface="Comic Sans MS"/>
                        <a:buChar char="●"/>
                      </a:pPr>
                      <a:r>
                        <a:rPr lang="en-GB" sz="1400" u="none" strike="noStrike" cap="none">
                          <a:latin typeface="Comic Sans MS"/>
                          <a:ea typeface="Comic Sans MS"/>
                          <a:cs typeface="Comic Sans MS"/>
                          <a:sym typeface="Comic Sans MS"/>
                        </a:rPr>
                        <a:t>Set and work towards simple goals, being able to wait for what they want and control their immediate impulses when appropriate</a:t>
                      </a:r>
                      <a:endParaRPr sz="1400" u="none" strike="noStrike" cap="none">
                        <a:latin typeface="Comic Sans MS"/>
                        <a:ea typeface="Comic Sans MS"/>
                        <a:cs typeface="Comic Sans MS"/>
                        <a:sym typeface="Comic Sans MS"/>
                      </a:endParaRPr>
                    </a:p>
                    <a:p>
                      <a:pPr marL="457200" marR="0" lvl="0" indent="-317500" algn="l" rtl="0">
                        <a:lnSpc>
                          <a:spcPct val="100000"/>
                        </a:lnSpc>
                        <a:spcBef>
                          <a:spcPts val="0"/>
                        </a:spcBef>
                        <a:spcAft>
                          <a:spcPts val="0"/>
                        </a:spcAft>
                        <a:buClr>
                          <a:srgbClr val="000000"/>
                        </a:buClr>
                        <a:buSzPts val="1400"/>
                        <a:buFont typeface="Comic Sans MS"/>
                        <a:buChar char="●"/>
                      </a:pPr>
                      <a:r>
                        <a:rPr lang="en-GB" sz="1400" u="none" strike="noStrike" cap="none">
                          <a:latin typeface="Comic Sans MS"/>
                          <a:ea typeface="Comic Sans MS"/>
                          <a:cs typeface="Comic Sans MS"/>
                          <a:sym typeface="Comic Sans MS"/>
                        </a:rPr>
                        <a:t>Give focused attention to what the teacher says, responding appropriately even when engaged in activity, and show an ability to follow instructions involving several ideas or actions.</a:t>
                      </a:r>
                      <a:endParaRPr sz="1400" u="none" strike="noStrike" cap="none">
                        <a:latin typeface="Comic Sans MS"/>
                        <a:ea typeface="Comic Sans MS"/>
                        <a:cs typeface="Comic Sans MS"/>
                        <a:sym typeface="Comic Sans MS"/>
                      </a:endParaRPr>
                    </a:p>
                  </a:txBody>
                  <a:tcPr marL="91425" marR="91425" marT="91425" marB="91425"/>
                </a:tc>
                <a:tc>
                  <a:txBody>
                    <a:bodyPr/>
                    <a:lstStyle/>
                    <a:p>
                      <a:pPr marL="457200" marR="0" lvl="0" indent="-317500" algn="l" rtl="0">
                        <a:lnSpc>
                          <a:spcPct val="100000"/>
                        </a:lnSpc>
                        <a:spcBef>
                          <a:spcPts val="0"/>
                        </a:spcBef>
                        <a:spcAft>
                          <a:spcPts val="0"/>
                        </a:spcAft>
                        <a:buClr>
                          <a:srgbClr val="000000"/>
                        </a:buClr>
                        <a:buSzPts val="1400"/>
                        <a:buFont typeface="Comic Sans MS"/>
                        <a:buChar char="●"/>
                      </a:pPr>
                      <a:r>
                        <a:rPr lang="en-GB" sz="1400" u="none" strike="noStrike" cap="none">
                          <a:latin typeface="Comic Sans MS"/>
                          <a:ea typeface="Comic Sans MS"/>
                          <a:cs typeface="Comic Sans MS"/>
                          <a:sym typeface="Comic Sans MS"/>
                        </a:rPr>
                        <a:t>Be confident to try new activities and show independence, resilience and perseverance in the face of challenge</a:t>
                      </a:r>
                      <a:endParaRPr sz="1400" u="none" strike="noStrike" cap="none">
                        <a:latin typeface="Comic Sans MS"/>
                        <a:ea typeface="Comic Sans MS"/>
                        <a:cs typeface="Comic Sans MS"/>
                        <a:sym typeface="Comic Sans MS"/>
                      </a:endParaRPr>
                    </a:p>
                    <a:p>
                      <a:pPr marL="457200" marR="0" lvl="0" indent="-317500" algn="l" rtl="0">
                        <a:lnSpc>
                          <a:spcPct val="100000"/>
                        </a:lnSpc>
                        <a:spcBef>
                          <a:spcPts val="0"/>
                        </a:spcBef>
                        <a:spcAft>
                          <a:spcPts val="0"/>
                        </a:spcAft>
                        <a:buClr>
                          <a:srgbClr val="000000"/>
                        </a:buClr>
                        <a:buSzPts val="1400"/>
                        <a:buFont typeface="Comic Sans MS"/>
                        <a:buChar char="●"/>
                      </a:pPr>
                      <a:r>
                        <a:rPr lang="en-GB" sz="1400" u="none" strike="noStrike" cap="none">
                          <a:latin typeface="Comic Sans MS"/>
                          <a:ea typeface="Comic Sans MS"/>
                          <a:cs typeface="Comic Sans MS"/>
                          <a:sym typeface="Comic Sans MS"/>
                        </a:rPr>
                        <a:t>Explain the reasons for rules, know right from wrong and try to behave accordingly</a:t>
                      </a:r>
                      <a:endParaRPr sz="1400" u="none" strike="noStrike" cap="none">
                        <a:latin typeface="Comic Sans MS"/>
                        <a:ea typeface="Comic Sans MS"/>
                        <a:cs typeface="Comic Sans MS"/>
                        <a:sym typeface="Comic Sans MS"/>
                      </a:endParaRPr>
                    </a:p>
                    <a:p>
                      <a:pPr marL="457200" marR="0" lvl="0" indent="-317500" algn="l" rtl="0">
                        <a:lnSpc>
                          <a:spcPct val="100000"/>
                        </a:lnSpc>
                        <a:spcBef>
                          <a:spcPts val="0"/>
                        </a:spcBef>
                        <a:spcAft>
                          <a:spcPts val="0"/>
                        </a:spcAft>
                        <a:buClr>
                          <a:srgbClr val="000000"/>
                        </a:buClr>
                        <a:buSzPts val="1400"/>
                        <a:buFont typeface="Comic Sans MS"/>
                        <a:buChar char="●"/>
                      </a:pPr>
                      <a:r>
                        <a:rPr lang="en-GB" sz="1400" u="none" strike="noStrike" cap="none">
                          <a:latin typeface="Comic Sans MS"/>
                          <a:ea typeface="Comic Sans MS"/>
                          <a:cs typeface="Comic Sans MS"/>
                          <a:sym typeface="Comic Sans MS"/>
                        </a:rPr>
                        <a:t>Manage their own basic hygiene and personal needs, including dressing, going to the toilet and understanding the importance of healthy food choices.</a:t>
                      </a:r>
                      <a:endParaRPr sz="1400" u="none" strike="noStrike" cap="none">
                        <a:latin typeface="Comic Sans MS"/>
                        <a:ea typeface="Comic Sans MS"/>
                        <a:cs typeface="Comic Sans MS"/>
                        <a:sym typeface="Comic Sans MS"/>
                      </a:endParaRPr>
                    </a:p>
                  </a:txBody>
                  <a:tcPr marL="91425" marR="91425" marT="91425" marB="91425"/>
                </a:tc>
                <a:tc>
                  <a:txBody>
                    <a:bodyPr/>
                    <a:lstStyle/>
                    <a:p>
                      <a:pPr marL="457200" marR="0" lvl="0" indent="-317500" algn="l" rtl="0">
                        <a:lnSpc>
                          <a:spcPct val="100000"/>
                        </a:lnSpc>
                        <a:spcBef>
                          <a:spcPts val="0"/>
                        </a:spcBef>
                        <a:spcAft>
                          <a:spcPts val="0"/>
                        </a:spcAft>
                        <a:buClr>
                          <a:srgbClr val="000000"/>
                        </a:buClr>
                        <a:buSzPts val="1400"/>
                        <a:buFont typeface="Comic Sans MS"/>
                        <a:buChar char="●"/>
                      </a:pPr>
                      <a:r>
                        <a:rPr lang="en-GB" sz="1400" u="none" strike="noStrike" cap="none">
                          <a:latin typeface="Comic Sans MS"/>
                          <a:ea typeface="Comic Sans MS"/>
                          <a:cs typeface="Comic Sans MS"/>
                          <a:sym typeface="Comic Sans MS"/>
                        </a:rPr>
                        <a:t>Work and play cooperatively and take turns with others</a:t>
                      </a:r>
                      <a:endParaRPr sz="1400" u="none" strike="noStrike" cap="none">
                        <a:latin typeface="Comic Sans MS"/>
                        <a:ea typeface="Comic Sans MS"/>
                        <a:cs typeface="Comic Sans MS"/>
                        <a:sym typeface="Comic Sans MS"/>
                      </a:endParaRPr>
                    </a:p>
                    <a:p>
                      <a:pPr marL="457200" marR="0" lvl="0" indent="-317500" algn="l" rtl="0">
                        <a:lnSpc>
                          <a:spcPct val="100000"/>
                        </a:lnSpc>
                        <a:spcBef>
                          <a:spcPts val="0"/>
                        </a:spcBef>
                        <a:spcAft>
                          <a:spcPts val="0"/>
                        </a:spcAft>
                        <a:buClr>
                          <a:srgbClr val="000000"/>
                        </a:buClr>
                        <a:buSzPts val="1400"/>
                        <a:buFont typeface="Comic Sans MS"/>
                        <a:buChar char="●"/>
                      </a:pPr>
                      <a:r>
                        <a:rPr lang="en-GB" sz="1400" u="none" strike="noStrike" cap="none">
                          <a:latin typeface="Comic Sans MS"/>
                          <a:ea typeface="Comic Sans MS"/>
                          <a:cs typeface="Comic Sans MS"/>
                          <a:sym typeface="Comic Sans MS"/>
                        </a:rPr>
                        <a:t>Form positive attachments to adults and friendships with peers</a:t>
                      </a:r>
                      <a:endParaRPr sz="1400" u="none" strike="noStrike" cap="none">
                        <a:latin typeface="Comic Sans MS"/>
                        <a:ea typeface="Comic Sans MS"/>
                        <a:cs typeface="Comic Sans MS"/>
                        <a:sym typeface="Comic Sans MS"/>
                      </a:endParaRPr>
                    </a:p>
                    <a:p>
                      <a:pPr marL="457200" marR="0" lvl="0" indent="-317500" algn="l" rtl="0">
                        <a:lnSpc>
                          <a:spcPct val="100000"/>
                        </a:lnSpc>
                        <a:spcBef>
                          <a:spcPts val="0"/>
                        </a:spcBef>
                        <a:spcAft>
                          <a:spcPts val="0"/>
                        </a:spcAft>
                        <a:buClr>
                          <a:srgbClr val="000000"/>
                        </a:buClr>
                        <a:buSzPts val="1400"/>
                        <a:buFont typeface="Comic Sans MS"/>
                        <a:buChar char="●"/>
                      </a:pPr>
                      <a:r>
                        <a:rPr lang="en-GB" sz="1400" u="none" strike="noStrike" cap="none">
                          <a:latin typeface="Comic Sans MS"/>
                          <a:ea typeface="Comic Sans MS"/>
                          <a:cs typeface="Comic Sans MS"/>
                          <a:sym typeface="Comic Sans MS"/>
                        </a:rPr>
                        <a:t>Show sensitivity to their own and to others’ needs. </a:t>
                      </a:r>
                      <a:endParaRPr sz="1400" u="none" strike="noStrike" cap="none">
                        <a:latin typeface="Comic Sans MS"/>
                        <a:ea typeface="Comic Sans MS"/>
                        <a:cs typeface="Comic Sans MS"/>
                        <a:sym typeface="Comic Sans MS"/>
                      </a:endParaRPr>
                    </a:p>
                  </a:txBody>
                  <a:tcPr marL="91425" marR="91425" marT="91425" marB="91425"/>
                </a:tc>
                <a:extLst>
                  <a:ext uri="{0D108BD9-81ED-4DB2-BD59-A6C34878D82A}">
                    <a16:rowId xmlns:a16="http://schemas.microsoft.com/office/drawing/2014/main" val="10001"/>
                  </a:ext>
                </a:extLst>
              </a:tr>
            </a:tbl>
          </a:graphicData>
        </a:graphic>
      </p:graphicFrame>
      <p:pic>
        <p:nvPicPr>
          <p:cNvPr id="2" name="Slide 7">
            <a:hlinkClick r:id="" action="ppaction://media"/>
            <a:extLst>
              <a:ext uri="{FF2B5EF4-FFF2-40B4-BE49-F238E27FC236}">
                <a16:creationId xmlns:a16="http://schemas.microsoft.com/office/drawing/2014/main" id="{734DBE4B-0AE9-4A54-97EB-979132C3DC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92007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g155ea22c543_0_78"/>
          <p:cNvSpPr txBox="1">
            <a:spLocks noGrp="1"/>
          </p:cNvSpPr>
          <p:nvPr>
            <p:ph type="body" idx="1"/>
          </p:nvPr>
        </p:nvSpPr>
        <p:spPr>
          <a:xfrm>
            <a:off x="457200" y="1979025"/>
            <a:ext cx="8229600" cy="402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1224"/>
              <a:buNone/>
            </a:pPr>
            <a:r>
              <a:rPr lang="en-GB" sz="2400">
                <a:solidFill>
                  <a:schemeClr val="dk2"/>
                </a:solidFill>
                <a:latin typeface="Comic Sans MS"/>
                <a:ea typeface="Comic Sans MS"/>
                <a:cs typeface="Comic Sans MS"/>
                <a:sym typeface="Comic Sans MS"/>
              </a:rPr>
              <a:t>What you can do at home to support your child:</a:t>
            </a:r>
            <a:endParaRPr sz="2400">
              <a:solidFill>
                <a:schemeClr val="dk2"/>
              </a:solidFill>
              <a:latin typeface="Comic Sans MS"/>
              <a:ea typeface="Comic Sans MS"/>
              <a:cs typeface="Comic Sans MS"/>
              <a:sym typeface="Comic Sans MS"/>
            </a:endParaRPr>
          </a:p>
          <a:p>
            <a:pPr marL="457200" lvl="0" indent="-381000" algn="l" rtl="0">
              <a:lnSpc>
                <a:spcPct val="100000"/>
              </a:lnSpc>
              <a:spcBef>
                <a:spcPts val="400"/>
              </a:spcBef>
              <a:spcAft>
                <a:spcPts val="0"/>
              </a:spcAft>
              <a:buClr>
                <a:schemeClr val="dk1"/>
              </a:buClr>
              <a:buSzPts val="2400"/>
              <a:buFont typeface="Comic Sans MS"/>
              <a:buChar char="●"/>
            </a:pPr>
            <a:r>
              <a:rPr lang="en-GB" sz="2400">
                <a:latin typeface="Comic Sans MS"/>
                <a:ea typeface="Comic Sans MS"/>
                <a:cs typeface="Comic Sans MS"/>
                <a:sym typeface="Comic Sans MS"/>
              </a:rPr>
              <a:t>Encourage them to talk about their feelings</a:t>
            </a:r>
            <a:endParaRPr sz="2400">
              <a:latin typeface="Comic Sans MS"/>
              <a:ea typeface="Comic Sans MS"/>
              <a:cs typeface="Comic Sans MS"/>
              <a:sym typeface="Comic Sans MS"/>
            </a:endParaRPr>
          </a:p>
          <a:p>
            <a:pPr marL="457200" lvl="0" indent="-381000" algn="l" rtl="0">
              <a:lnSpc>
                <a:spcPct val="100000"/>
              </a:lnSpc>
              <a:spcBef>
                <a:spcPts val="0"/>
              </a:spcBef>
              <a:spcAft>
                <a:spcPts val="0"/>
              </a:spcAft>
              <a:buClr>
                <a:schemeClr val="dk1"/>
              </a:buClr>
              <a:buSzPts val="2400"/>
              <a:buFont typeface="Comic Sans MS"/>
              <a:buChar char="●"/>
            </a:pPr>
            <a:r>
              <a:rPr lang="en-GB" sz="2400">
                <a:latin typeface="Comic Sans MS"/>
                <a:ea typeface="Comic Sans MS"/>
                <a:cs typeface="Comic Sans MS"/>
                <a:sym typeface="Comic Sans MS"/>
              </a:rPr>
              <a:t>Give them instructions to follow that involve several ideas</a:t>
            </a:r>
            <a:endParaRPr sz="2400">
              <a:latin typeface="Comic Sans MS"/>
              <a:ea typeface="Comic Sans MS"/>
              <a:cs typeface="Comic Sans MS"/>
              <a:sym typeface="Comic Sans MS"/>
            </a:endParaRPr>
          </a:p>
          <a:p>
            <a:pPr marL="457200" lvl="0" indent="-381000" algn="l" rtl="0">
              <a:lnSpc>
                <a:spcPct val="100000"/>
              </a:lnSpc>
              <a:spcBef>
                <a:spcPts val="0"/>
              </a:spcBef>
              <a:spcAft>
                <a:spcPts val="0"/>
              </a:spcAft>
              <a:buClr>
                <a:schemeClr val="dk1"/>
              </a:buClr>
              <a:buSzPts val="2400"/>
              <a:buFont typeface="Comic Sans MS"/>
              <a:buChar char="●"/>
            </a:pPr>
            <a:r>
              <a:rPr lang="en-GB" sz="2400">
                <a:latin typeface="Comic Sans MS"/>
                <a:ea typeface="Comic Sans MS"/>
                <a:cs typeface="Comic Sans MS"/>
                <a:sym typeface="Comic Sans MS"/>
              </a:rPr>
              <a:t>Encourage them to get themselves dressed</a:t>
            </a:r>
            <a:endParaRPr sz="2400">
              <a:latin typeface="Comic Sans MS"/>
              <a:ea typeface="Comic Sans MS"/>
              <a:cs typeface="Comic Sans MS"/>
              <a:sym typeface="Comic Sans MS"/>
            </a:endParaRPr>
          </a:p>
          <a:p>
            <a:pPr marL="457200" lvl="0" indent="-381000" algn="l" rtl="0">
              <a:lnSpc>
                <a:spcPct val="100000"/>
              </a:lnSpc>
              <a:spcBef>
                <a:spcPts val="0"/>
              </a:spcBef>
              <a:spcAft>
                <a:spcPts val="0"/>
              </a:spcAft>
              <a:buClr>
                <a:schemeClr val="dk1"/>
              </a:buClr>
              <a:buSzPts val="2400"/>
              <a:buFont typeface="Comic Sans MS"/>
              <a:buChar char="●"/>
            </a:pPr>
            <a:r>
              <a:rPr lang="en-GB" sz="2400">
                <a:latin typeface="Comic Sans MS"/>
                <a:ea typeface="Comic Sans MS"/>
                <a:cs typeface="Comic Sans MS"/>
                <a:sym typeface="Comic Sans MS"/>
              </a:rPr>
              <a:t>Support them to put their clothes the right way round when they are inside out. </a:t>
            </a:r>
            <a:endParaRPr sz="2400">
              <a:latin typeface="Comic Sans MS"/>
              <a:ea typeface="Comic Sans MS"/>
              <a:cs typeface="Comic Sans MS"/>
              <a:sym typeface="Comic Sans MS"/>
            </a:endParaRPr>
          </a:p>
        </p:txBody>
      </p:sp>
      <p:sp>
        <p:nvSpPr>
          <p:cNvPr id="145" name="Google Shape;145;g155ea22c543_0_7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dirty="0">
                <a:latin typeface="Comic Sans MS"/>
                <a:ea typeface="Comic Sans MS"/>
                <a:cs typeface="Comic Sans MS"/>
                <a:sym typeface="Comic Sans MS"/>
              </a:rPr>
              <a:t>Personal, Social and Emotional Development</a:t>
            </a:r>
            <a:endParaRPr dirty="0">
              <a:latin typeface="Comic Sans MS"/>
              <a:ea typeface="Comic Sans MS"/>
              <a:cs typeface="Comic Sans MS"/>
              <a:sym typeface="Comic Sans MS"/>
            </a:endParaRPr>
          </a:p>
        </p:txBody>
      </p:sp>
      <p:pic>
        <p:nvPicPr>
          <p:cNvPr id="2" name="Slide 8">
            <a:hlinkClick r:id="" action="ppaction://media"/>
            <a:extLst>
              <a:ext uri="{FF2B5EF4-FFF2-40B4-BE49-F238E27FC236}">
                <a16:creationId xmlns:a16="http://schemas.microsoft.com/office/drawing/2014/main" id="{772D0053-3CA9-4A86-A24D-889AF2404B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1011238"/>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0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155ea22c543_0_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GB">
                <a:latin typeface="Comic Sans MS"/>
                <a:ea typeface="Comic Sans MS"/>
                <a:cs typeface="Comic Sans MS"/>
                <a:sym typeface="Comic Sans MS"/>
              </a:rPr>
              <a:t>Physical Development</a:t>
            </a:r>
            <a:endParaRPr>
              <a:latin typeface="Comic Sans MS"/>
              <a:ea typeface="Comic Sans MS"/>
              <a:cs typeface="Comic Sans MS"/>
              <a:sym typeface="Comic Sans MS"/>
            </a:endParaRPr>
          </a:p>
        </p:txBody>
      </p:sp>
      <p:graphicFrame>
        <p:nvGraphicFramePr>
          <p:cNvPr id="151" name="Google Shape;151;g155ea22c543_0_22"/>
          <p:cNvGraphicFramePr/>
          <p:nvPr/>
        </p:nvGraphicFramePr>
        <p:xfrm>
          <a:off x="457175" y="1539950"/>
          <a:ext cx="8229600" cy="2285940"/>
        </p:xfrm>
        <a:graphic>
          <a:graphicData uri="http://schemas.openxmlformats.org/drawingml/2006/table">
            <a:tbl>
              <a:tblPr>
                <a:noFill/>
                <a:tableStyleId>{D1F50AF8-E100-4057-8B33-39FDA1EAB095}</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96200">
                <a:tc>
                  <a:txBody>
                    <a:bodyPr/>
                    <a:lstStyle/>
                    <a:p>
                      <a:pPr marL="0" marR="0" lvl="0" indent="0" algn="ctr" rtl="0">
                        <a:lnSpc>
                          <a:spcPct val="100000"/>
                        </a:lnSpc>
                        <a:spcBef>
                          <a:spcPts val="0"/>
                        </a:spcBef>
                        <a:spcAft>
                          <a:spcPts val="0"/>
                        </a:spcAft>
                        <a:buClr>
                          <a:srgbClr val="000000"/>
                        </a:buClr>
                        <a:buSzPts val="1400"/>
                        <a:buFont typeface="Arial"/>
                        <a:buNone/>
                      </a:pPr>
                      <a:r>
                        <a:rPr lang="en-GB" sz="1400" b="1" u="none" strike="noStrike" cap="none">
                          <a:latin typeface="Comic Sans MS"/>
                          <a:ea typeface="Comic Sans MS"/>
                          <a:cs typeface="Comic Sans MS"/>
                          <a:sym typeface="Comic Sans MS"/>
                        </a:rPr>
                        <a:t>Gross Motor Skills</a:t>
                      </a:r>
                      <a:endParaRPr sz="1400" b="1" u="none" strike="noStrike" cap="none">
                        <a:latin typeface="Comic Sans MS"/>
                        <a:ea typeface="Comic Sans MS"/>
                        <a:cs typeface="Comic Sans MS"/>
                        <a:sym typeface="Comic Sans MS"/>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400"/>
                        <a:buFont typeface="Arial"/>
                        <a:buNone/>
                      </a:pPr>
                      <a:r>
                        <a:rPr lang="en-GB" sz="1400" b="1" u="none" strike="noStrike" cap="none">
                          <a:latin typeface="Comic Sans MS"/>
                          <a:ea typeface="Comic Sans MS"/>
                          <a:cs typeface="Comic Sans MS"/>
                          <a:sym typeface="Comic Sans MS"/>
                        </a:rPr>
                        <a:t>Fine Motor Skills</a:t>
                      </a:r>
                      <a:endParaRPr sz="1400" b="1" u="none" strike="noStrike" cap="none">
                        <a:latin typeface="Comic Sans MS"/>
                        <a:ea typeface="Comic Sans MS"/>
                        <a:cs typeface="Comic Sans MS"/>
                        <a:sym typeface="Comic Sans MS"/>
                      </a:endParaRPr>
                    </a:p>
                  </a:txBody>
                  <a:tcPr marL="91425" marR="91425" marT="91425" marB="91425"/>
                </a:tc>
                <a:extLst>
                  <a:ext uri="{0D108BD9-81ED-4DB2-BD59-A6C34878D82A}">
                    <a16:rowId xmlns:a16="http://schemas.microsoft.com/office/drawing/2014/main" val="10000"/>
                  </a:ext>
                </a:extLst>
              </a:tr>
              <a:tr h="1676375">
                <a:tc>
                  <a:txBody>
                    <a:bodyPr/>
                    <a:lstStyle/>
                    <a:p>
                      <a:pPr marL="457200" marR="0" lvl="0" indent="-317500" algn="l" rtl="0">
                        <a:lnSpc>
                          <a:spcPct val="100000"/>
                        </a:lnSpc>
                        <a:spcBef>
                          <a:spcPts val="0"/>
                        </a:spcBef>
                        <a:spcAft>
                          <a:spcPts val="0"/>
                        </a:spcAft>
                        <a:buClr>
                          <a:srgbClr val="000000"/>
                        </a:buClr>
                        <a:buSzPts val="1400"/>
                        <a:buFont typeface="Comic Sans MS"/>
                        <a:buChar char="●"/>
                      </a:pPr>
                      <a:r>
                        <a:rPr lang="en-GB" sz="1400" u="none" strike="noStrike" cap="none">
                          <a:latin typeface="Comic Sans MS"/>
                          <a:ea typeface="Comic Sans MS"/>
                          <a:cs typeface="Comic Sans MS"/>
                          <a:sym typeface="Comic Sans MS"/>
                        </a:rPr>
                        <a:t>Negotiate space and obstacles safely, with consideration for themselves and others</a:t>
                      </a:r>
                      <a:endParaRPr sz="1400" u="none" strike="noStrike" cap="none">
                        <a:latin typeface="Comic Sans MS"/>
                        <a:ea typeface="Comic Sans MS"/>
                        <a:cs typeface="Comic Sans MS"/>
                        <a:sym typeface="Comic Sans MS"/>
                      </a:endParaRPr>
                    </a:p>
                    <a:p>
                      <a:pPr marL="457200" marR="0" lvl="0" indent="-317500" algn="l" rtl="0">
                        <a:lnSpc>
                          <a:spcPct val="100000"/>
                        </a:lnSpc>
                        <a:spcBef>
                          <a:spcPts val="0"/>
                        </a:spcBef>
                        <a:spcAft>
                          <a:spcPts val="0"/>
                        </a:spcAft>
                        <a:buClr>
                          <a:srgbClr val="000000"/>
                        </a:buClr>
                        <a:buSzPts val="1400"/>
                        <a:buFont typeface="Comic Sans MS"/>
                        <a:buChar char="●"/>
                      </a:pPr>
                      <a:r>
                        <a:rPr lang="en-GB" sz="1400" u="none" strike="noStrike" cap="none">
                          <a:latin typeface="Comic Sans MS"/>
                          <a:ea typeface="Comic Sans MS"/>
                          <a:cs typeface="Comic Sans MS"/>
                          <a:sym typeface="Comic Sans MS"/>
                        </a:rPr>
                        <a:t>Demonstrate strength, balance and coordination when playing</a:t>
                      </a:r>
                      <a:endParaRPr sz="1400" u="none" strike="noStrike" cap="none">
                        <a:latin typeface="Comic Sans MS"/>
                        <a:ea typeface="Comic Sans MS"/>
                        <a:cs typeface="Comic Sans MS"/>
                        <a:sym typeface="Comic Sans MS"/>
                      </a:endParaRPr>
                    </a:p>
                    <a:p>
                      <a:pPr marL="457200" marR="0" lvl="0" indent="-317500" algn="l" rtl="0">
                        <a:lnSpc>
                          <a:spcPct val="100000"/>
                        </a:lnSpc>
                        <a:spcBef>
                          <a:spcPts val="0"/>
                        </a:spcBef>
                        <a:spcAft>
                          <a:spcPts val="0"/>
                        </a:spcAft>
                        <a:buClr>
                          <a:srgbClr val="000000"/>
                        </a:buClr>
                        <a:buSzPts val="1400"/>
                        <a:buFont typeface="Comic Sans MS"/>
                        <a:buChar char="●"/>
                      </a:pPr>
                      <a:r>
                        <a:rPr lang="en-GB" sz="1400" u="none" strike="noStrike" cap="none">
                          <a:latin typeface="Comic Sans MS"/>
                          <a:ea typeface="Comic Sans MS"/>
                          <a:cs typeface="Comic Sans MS"/>
                          <a:sym typeface="Comic Sans MS"/>
                        </a:rPr>
                        <a:t>Move energetically, such as running, jumping, dancing, hopping, skipping and climbing. </a:t>
                      </a:r>
                      <a:endParaRPr sz="1400" u="none" strike="noStrike" cap="none">
                        <a:latin typeface="Comic Sans MS"/>
                        <a:ea typeface="Comic Sans MS"/>
                        <a:cs typeface="Comic Sans MS"/>
                        <a:sym typeface="Comic Sans MS"/>
                      </a:endParaRPr>
                    </a:p>
                  </a:txBody>
                  <a:tcPr marL="91425" marR="91425" marT="91425" marB="91425"/>
                </a:tc>
                <a:tc>
                  <a:txBody>
                    <a:bodyPr/>
                    <a:lstStyle/>
                    <a:p>
                      <a:pPr marL="457200" marR="0" lvl="0" indent="-317500" algn="l" rtl="0">
                        <a:lnSpc>
                          <a:spcPct val="100000"/>
                        </a:lnSpc>
                        <a:spcBef>
                          <a:spcPts val="0"/>
                        </a:spcBef>
                        <a:spcAft>
                          <a:spcPts val="0"/>
                        </a:spcAft>
                        <a:buClr>
                          <a:srgbClr val="000000"/>
                        </a:buClr>
                        <a:buSzPts val="1400"/>
                        <a:buFont typeface="Comic Sans MS"/>
                        <a:buChar char="●"/>
                      </a:pPr>
                      <a:r>
                        <a:rPr lang="en-GB" sz="1400" u="none" strike="noStrike" cap="none">
                          <a:latin typeface="Comic Sans MS"/>
                          <a:ea typeface="Comic Sans MS"/>
                          <a:cs typeface="Comic Sans MS"/>
                          <a:sym typeface="Comic Sans MS"/>
                        </a:rPr>
                        <a:t>Hold a pencil effectively in preparation for fluent writing – using the tripod grip in almost all cases</a:t>
                      </a:r>
                      <a:endParaRPr sz="1400" u="none" strike="noStrike" cap="none">
                        <a:latin typeface="Comic Sans MS"/>
                        <a:ea typeface="Comic Sans MS"/>
                        <a:cs typeface="Comic Sans MS"/>
                        <a:sym typeface="Comic Sans MS"/>
                      </a:endParaRPr>
                    </a:p>
                    <a:p>
                      <a:pPr marL="457200" marR="0" lvl="0" indent="-317500" algn="l" rtl="0">
                        <a:lnSpc>
                          <a:spcPct val="100000"/>
                        </a:lnSpc>
                        <a:spcBef>
                          <a:spcPts val="0"/>
                        </a:spcBef>
                        <a:spcAft>
                          <a:spcPts val="0"/>
                        </a:spcAft>
                        <a:buClr>
                          <a:srgbClr val="000000"/>
                        </a:buClr>
                        <a:buSzPts val="1400"/>
                        <a:buFont typeface="Comic Sans MS"/>
                        <a:buChar char="●"/>
                      </a:pPr>
                      <a:r>
                        <a:rPr lang="en-GB" sz="1400" u="none" strike="noStrike" cap="none">
                          <a:latin typeface="Comic Sans MS"/>
                          <a:ea typeface="Comic Sans MS"/>
                          <a:cs typeface="Comic Sans MS"/>
                          <a:sym typeface="Comic Sans MS"/>
                        </a:rPr>
                        <a:t>Use a range of small tools, including scissors, paint brushes and cutlery</a:t>
                      </a:r>
                      <a:endParaRPr sz="1400" u="none" strike="noStrike" cap="none">
                        <a:latin typeface="Comic Sans MS"/>
                        <a:ea typeface="Comic Sans MS"/>
                        <a:cs typeface="Comic Sans MS"/>
                        <a:sym typeface="Comic Sans MS"/>
                      </a:endParaRPr>
                    </a:p>
                    <a:p>
                      <a:pPr marL="457200" marR="0" lvl="0" indent="-317500" algn="l" rtl="0">
                        <a:lnSpc>
                          <a:spcPct val="100000"/>
                        </a:lnSpc>
                        <a:spcBef>
                          <a:spcPts val="0"/>
                        </a:spcBef>
                        <a:spcAft>
                          <a:spcPts val="0"/>
                        </a:spcAft>
                        <a:buClr>
                          <a:srgbClr val="000000"/>
                        </a:buClr>
                        <a:buSzPts val="1400"/>
                        <a:buFont typeface="Comic Sans MS"/>
                        <a:buChar char="●"/>
                      </a:pPr>
                      <a:r>
                        <a:rPr lang="en-GB" sz="1400" u="none" strike="noStrike" cap="none">
                          <a:latin typeface="Comic Sans MS"/>
                          <a:ea typeface="Comic Sans MS"/>
                          <a:cs typeface="Comic Sans MS"/>
                          <a:sym typeface="Comic Sans MS"/>
                        </a:rPr>
                        <a:t>Begin to show accuracy and care when drawing. </a:t>
                      </a:r>
                      <a:endParaRPr sz="1400" u="none" strike="noStrike" cap="none">
                        <a:latin typeface="Comic Sans MS"/>
                        <a:ea typeface="Comic Sans MS"/>
                        <a:cs typeface="Comic Sans MS"/>
                        <a:sym typeface="Comic Sans MS"/>
                      </a:endParaRPr>
                    </a:p>
                  </a:txBody>
                  <a:tcPr marL="91425" marR="91425" marT="91425" marB="91425"/>
                </a:tc>
                <a:extLst>
                  <a:ext uri="{0D108BD9-81ED-4DB2-BD59-A6C34878D82A}">
                    <a16:rowId xmlns:a16="http://schemas.microsoft.com/office/drawing/2014/main" val="10001"/>
                  </a:ext>
                </a:extLst>
              </a:tr>
            </a:tbl>
          </a:graphicData>
        </a:graphic>
      </p:graphicFrame>
      <p:pic>
        <p:nvPicPr>
          <p:cNvPr id="2" name="Slide 9">
            <a:hlinkClick r:id="" action="ppaction://media"/>
            <a:extLst>
              <a:ext uri="{FF2B5EF4-FFF2-40B4-BE49-F238E27FC236}">
                <a16:creationId xmlns:a16="http://schemas.microsoft.com/office/drawing/2014/main" id="{0C6D26F7-BB00-49F0-9F80-A4F1E0ED63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175" y="439738"/>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Concourse">
  <a:themeElements>
    <a:clrScheme name="Custom 1">
      <a:dk1>
        <a:srgbClr val="000000"/>
      </a:dk1>
      <a:lt1>
        <a:srgbClr val="FFFFFF"/>
      </a:lt1>
      <a:dk2>
        <a:srgbClr val="00B050"/>
      </a:dk2>
      <a:lt2>
        <a:srgbClr val="C6E7FC"/>
      </a:lt2>
      <a:accent1>
        <a:srgbClr val="92D050"/>
      </a:accent1>
      <a:accent2>
        <a:srgbClr val="4584D3"/>
      </a:accent2>
      <a:accent3>
        <a:srgbClr val="5BD078"/>
      </a:accent3>
      <a:accent4>
        <a:srgbClr val="A5D028"/>
      </a:accent4>
      <a:accent5>
        <a:srgbClr val="F5C040"/>
      </a:accent5>
      <a:accent6>
        <a:srgbClr val="92D050"/>
      </a:accent6>
      <a:hlink>
        <a:srgbClr val="31AE50"/>
      </a:hlink>
      <a:folHlink>
        <a:srgbClr val="5EAE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382</TotalTime>
  <Words>2590</Words>
  <Application>Microsoft Office PowerPoint</Application>
  <PresentationFormat>On-screen Show (4:3)</PresentationFormat>
  <Paragraphs>198</Paragraphs>
  <Slides>28</Slides>
  <Notes>28</Notes>
  <HiddenSlides>0</HiddenSlides>
  <MMClips>28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Comic Sans MS</vt:lpstr>
      <vt:lpstr>Lucida Sans</vt:lpstr>
      <vt:lpstr>Noto Sans Symbols</vt:lpstr>
      <vt:lpstr>Verdana</vt:lpstr>
      <vt:lpstr>Concourse</vt:lpstr>
      <vt:lpstr>How to support your child at home</vt:lpstr>
      <vt:lpstr>The Foundation Team </vt:lpstr>
      <vt:lpstr>Early Years Foundation Stage</vt:lpstr>
      <vt:lpstr>Early Learning Goals </vt:lpstr>
      <vt:lpstr>Communication and Language</vt:lpstr>
      <vt:lpstr>Communication and Language</vt:lpstr>
      <vt:lpstr>Personal, Social and Emotional Development</vt:lpstr>
      <vt:lpstr>Personal, Social and Emotional Development</vt:lpstr>
      <vt:lpstr>Physical Development</vt:lpstr>
      <vt:lpstr>Physical Development</vt:lpstr>
      <vt:lpstr>Literacy</vt:lpstr>
      <vt:lpstr>Phonics</vt:lpstr>
      <vt:lpstr>Literacy</vt:lpstr>
      <vt:lpstr>Literacy</vt:lpstr>
      <vt:lpstr>Mathematics</vt:lpstr>
      <vt:lpstr>Mathematics</vt:lpstr>
      <vt:lpstr>Mathematics</vt:lpstr>
      <vt:lpstr>Understanding the World</vt:lpstr>
      <vt:lpstr>Understanding the World</vt:lpstr>
      <vt:lpstr>Expressive Arts and Design</vt:lpstr>
      <vt:lpstr>Expressive Arts and Design</vt:lpstr>
      <vt:lpstr>Homework</vt:lpstr>
      <vt:lpstr>Tapestry</vt:lpstr>
      <vt:lpstr>The Wavendon Gate Way</vt:lpstr>
      <vt:lpstr>The Wavendon Gate Way</vt:lpstr>
      <vt:lpstr>The Wavendon Gate Way</vt:lpstr>
      <vt:lpstr>Parent Workshops</vt:lpstr>
      <vt:lpstr>Useful Websites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support your child at home</dc:title>
  <dc:creator>Sally Sheridan</dc:creator>
  <cp:lastModifiedBy>Kerry Jarman</cp:lastModifiedBy>
  <cp:revision>7</cp:revision>
  <dcterms:modified xsi:type="dcterms:W3CDTF">2024-10-01T10:56:45Z</dcterms:modified>
</cp:coreProperties>
</file>